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317" r:id="rId2"/>
    <p:sldId id="318" r:id="rId3"/>
    <p:sldId id="640" r:id="rId4"/>
    <p:sldId id="609" r:id="rId5"/>
    <p:sldId id="656" r:id="rId6"/>
    <p:sldId id="645" r:id="rId7"/>
    <p:sldId id="657" r:id="rId8"/>
    <p:sldId id="654" r:id="rId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765B25B-59B8-454E-8667-6E393EC9425B}" type="datetimeFigureOut">
              <a:rPr lang="en-GB" smtClean="0"/>
              <a:t>05/06/2026</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A4AAD59-6C92-49C2-93D0-FCE4EC6DDF94}" type="slidenum">
              <a:rPr lang="en-GB" smtClean="0"/>
              <a:t>‹#›</a:t>
            </a:fld>
            <a:endParaRPr lang="en-GB"/>
          </a:p>
        </p:txBody>
      </p:sp>
    </p:spTree>
    <p:extLst>
      <p:ext uri="{BB962C8B-B14F-4D97-AF65-F5344CB8AC3E}">
        <p14:creationId xmlns:p14="http://schemas.microsoft.com/office/powerpoint/2010/main" val="2519808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AD75B9D-8698-4808-B98D-34757CD635A5}" type="datetimeFigureOut">
              <a:rPr lang="en-GB" smtClean="0"/>
              <a:t>05/06/2026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B6AE1AD2-AF32-4D14-B98B-8EFC0D8074AC}" type="slidenum">
              <a:rPr lang="en-GB" smtClean="0"/>
              <a:t>‹#›</a:t>
            </a:fld>
            <a:endParaRPr lang="en-GB"/>
          </a:p>
        </p:txBody>
      </p:sp>
    </p:spTree>
    <p:extLst>
      <p:ext uri="{BB962C8B-B14F-4D97-AF65-F5344CB8AC3E}">
        <p14:creationId xmlns:p14="http://schemas.microsoft.com/office/powerpoint/2010/main" val="2048023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p:txBody>
          <a:bodyPr wrap="square" numCol="1" anchor="t" anchorCtr="0" compatLnSpc="1">
            <a:prstTxWarp prst="textNoShape">
              <a:avLst/>
            </a:prstTxWarp>
          </a:bodyPr>
          <a:lstStyle/>
          <a:p>
            <a:pPr>
              <a:defRPr/>
            </a:pPr>
            <a:endParaRPr lang="en-GB" altLang="en-US" dirty="0">
              <a:ea typeface="ＭＳ Ｐゴシック" charset="-128"/>
            </a:endParaRPr>
          </a:p>
          <a:p>
            <a:pPr eaLnBrk="1" hangingPunct="1">
              <a:spcAft>
                <a:spcPts val="2536"/>
              </a:spcAft>
              <a:defRPr/>
            </a:pPr>
            <a:endParaRPr lang="en-US" b="1" dirty="0">
              <a:solidFill>
                <a:schemeClr val="bg1">
                  <a:lumMod val="50000"/>
                </a:schemeClr>
              </a:solidFill>
              <a:ea typeface="ＭＳ Ｐゴシック" charset="0"/>
              <a:cs typeface="Arial" charset="0"/>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fld id="{D3857E8C-06E4-4039-B3A4-81B442F226C2}" type="slidenum">
              <a:rPr lang="en-US" altLang="en-US" sz="1300" smtClean="0"/>
              <a:pPr/>
              <a:t>1</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p:txBody>
          <a:bodyPr wrap="square" numCol="1" anchor="t" anchorCtr="0" compatLnSpc="1">
            <a:prstTxWarp prst="textNoShape">
              <a:avLst/>
            </a:prstTxWarp>
          </a:bodyPr>
          <a:lstStyle/>
          <a:p>
            <a:pPr>
              <a:defRPr/>
            </a:pPr>
            <a:endParaRPr lang="en-GB" altLang="en-US" dirty="0">
              <a:ea typeface="ＭＳ Ｐゴシック" charset="-128"/>
            </a:endParaRPr>
          </a:p>
          <a:p>
            <a:pPr eaLnBrk="1" hangingPunct="1">
              <a:spcAft>
                <a:spcPts val="2536"/>
              </a:spcAft>
              <a:defRPr/>
            </a:pPr>
            <a:endParaRPr lang="en-US" b="1" dirty="0">
              <a:solidFill>
                <a:schemeClr val="bg1">
                  <a:lumMod val="50000"/>
                </a:schemeClr>
              </a:solidFill>
              <a:ea typeface="ＭＳ Ｐゴシック" charset="0"/>
              <a:cs typeface="Arial" charset="0"/>
            </a:endParaRP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fld id="{6082FB64-40EB-4152-867D-CB344EAF876E}" type="slidenum">
              <a:rPr lang="en-US" altLang="en-US" sz="1300" smtClean="0"/>
              <a:pPr/>
              <a:t>2</a:t>
            </a:fld>
            <a:endParaRPr lang="en-US" altLang="en-US" sz="1300"/>
          </a:p>
        </p:txBody>
      </p:sp>
    </p:spTree>
    <p:extLst>
      <p:ext uri="{BB962C8B-B14F-4D97-AF65-F5344CB8AC3E}">
        <p14:creationId xmlns:p14="http://schemas.microsoft.com/office/powerpoint/2010/main" val="809183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985C586-F072-417A-822E-F6AAB050CC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D117AB1E-56F5-4424-9438-B55462354B21}"/>
              </a:ext>
            </a:extLst>
          </p:cNvPr>
          <p:cNvSpPr>
            <a:spLocks noGrp="1"/>
          </p:cNvSpPr>
          <p:nvPr>
            <p:ph type="body" idx="1"/>
          </p:nvPr>
        </p:nvSpPr>
        <p:spPr bwMode="auto"/>
        <p:txBody>
          <a:bodyPr wrap="square" numCol="1" anchor="t" anchorCtr="0" compatLnSpc="1">
            <a:prstTxWarp prst="textNoShape">
              <a:avLst/>
            </a:prstTxWarp>
          </a:bodyPr>
          <a:lstStyle/>
          <a:p>
            <a:pPr>
              <a:defRPr/>
            </a:pPr>
            <a:endParaRPr lang="en-GB" altLang="en-US" dirty="0">
              <a:ea typeface="ＭＳ Ｐゴシック" charset="-128"/>
            </a:endParaRPr>
          </a:p>
          <a:p>
            <a:pPr eaLnBrk="1" hangingPunct="1">
              <a:spcAft>
                <a:spcPts val="2536"/>
              </a:spcAft>
              <a:defRPr/>
            </a:pPr>
            <a:endParaRPr lang="en-US" b="1" dirty="0">
              <a:solidFill>
                <a:schemeClr val="bg1">
                  <a:lumMod val="50000"/>
                </a:schemeClr>
              </a:solidFill>
              <a:ea typeface="ＭＳ Ｐゴシック" charset="0"/>
              <a:cs typeface="Arial" charset="0"/>
            </a:endParaRPr>
          </a:p>
        </p:txBody>
      </p:sp>
      <p:sp>
        <p:nvSpPr>
          <p:cNvPr id="32772" name="Slide Number Placeholder 3">
            <a:extLst>
              <a:ext uri="{FF2B5EF4-FFF2-40B4-BE49-F238E27FC236}">
                <a16:creationId xmlns:a16="http://schemas.microsoft.com/office/drawing/2014/main" id="{AB91E2A7-4114-4458-A09F-2176FBBE60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84225" indent="-301625">
              <a:spcBef>
                <a:spcPct val="30000"/>
              </a:spcBef>
              <a:defRPr sz="1200">
                <a:solidFill>
                  <a:schemeClr val="tx1"/>
                </a:solidFill>
                <a:latin typeface="Calibri" panose="020F0502020204030204" pitchFamily="34" charset="0"/>
                <a:ea typeface="MS PGothic" panose="020B0600070205080204" pitchFamily="34" charset="-128"/>
              </a:defRPr>
            </a:lvl2pPr>
            <a:lvl3pPr marL="1206500" indent="-241300">
              <a:spcBef>
                <a:spcPct val="30000"/>
              </a:spcBef>
              <a:defRPr sz="1200">
                <a:solidFill>
                  <a:schemeClr val="tx1"/>
                </a:solidFill>
                <a:latin typeface="Calibri" panose="020F0502020204030204" pitchFamily="34" charset="0"/>
                <a:ea typeface="MS PGothic" panose="020B0600070205080204" pitchFamily="34" charset="-128"/>
              </a:defRPr>
            </a:lvl3pPr>
            <a:lvl4pPr marL="1689100" indent="-241300">
              <a:spcBef>
                <a:spcPct val="30000"/>
              </a:spcBef>
              <a:defRPr sz="1200">
                <a:solidFill>
                  <a:schemeClr val="tx1"/>
                </a:solidFill>
                <a:latin typeface="Calibri" panose="020F0502020204030204" pitchFamily="34" charset="0"/>
                <a:ea typeface="MS PGothic" panose="020B0600070205080204" pitchFamily="34" charset="-128"/>
              </a:defRPr>
            </a:lvl4pPr>
            <a:lvl5pPr marL="2173288" indent="-241300">
              <a:spcBef>
                <a:spcPct val="30000"/>
              </a:spcBef>
              <a:defRPr sz="1200">
                <a:solidFill>
                  <a:schemeClr val="tx1"/>
                </a:solidFill>
                <a:latin typeface="Calibri" panose="020F0502020204030204" pitchFamily="34" charset="0"/>
                <a:ea typeface="MS PGothic" panose="020B0600070205080204" pitchFamily="34" charset="-128"/>
              </a:defRPr>
            </a:lvl5pPr>
            <a:lvl6pPr marL="26304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876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448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20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C005512-92A7-4A77-A2BC-F1692C521E9E}" type="slidenum">
              <a:rPr lang="en-US" altLang="en-US" sz="1300">
                <a:latin typeface="Arial" panose="020B0604020202020204" pitchFamily="34" charset="0"/>
              </a:rPr>
              <a:pPr>
                <a:spcBef>
                  <a:spcPct val="0"/>
                </a:spcBef>
              </a:pPr>
              <a:t>3</a:t>
            </a:fld>
            <a:endParaRPr lang="en-US" altLang="en-US" sz="130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12BC1EE3-71DD-49C8-8DD1-7E9B96C508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43910D3C-DEB5-4EFC-8F84-04C73F62564A}"/>
              </a:ext>
            </a:extLst>
          </p:cNvPr>
          <p:cNvSpPr>
            <a:spLocks noGrp="1"/>
          </p:cNvSpPr>
          <p:nvPr>
            <p:ph type="body" idx="1"/>
          </p:nvPr>
        </p:nvSpPr>
        <p:spPr bwMode="auto"/>
        <p:txBody>
          <a:bodyPr wrap="square" numCol="1" anchor="t" anchorCtr="0" compatLnSpc="1">
            <a:prstTxWarp prst="textNoShape">
              <a:avLst/>
            </a:prstTxWarp>
          </a:bodyPr>
          <a:lstStyle/>
          <a:p>
            <a:pPr>
              <a:defRPr/>
            </a:pPr>
            <a:endParaRPr lang="en-GB" altLang="en-US" dirty="0">
              <a:ea typeface="ＭＳ Ｐゴシック" charset="-128"/>
            </a:endParaRPr>
          </a:p>
          <a:p>
            <a:pPr eaLnBrk="1" hangingPunct="1">
              <a:spcAft>
                <a:spcPts val="2536"/>
              </a:spcAft>
              <a:defRPr/>
            </a:pPr>
            <a:endParaRPr lang="en-US" b="1" dirty="0">
              <a:solidFill>
                <a:schemeClr val="bg1">
                  <a:lumMod val="50000"/>
                </a:schemeClr>
              </a:solidFill>
              <a:ea typeface="ＭＳ Ｐゴシック" charset="0"/>
              <a:cs typeface="Arial" charset="0"/>
            </a:endParaRPr>
          </a:p>
        </p:txBody>
      </p:sp>
      <p:sp>
        <p:nvSpPr>
          <p:cNvPr id="33796" name="Slide Number Placeholder 3">
            <a:extLst>
              <a:ext uri="{FF2B5EF4-FFF2-40B4-BE49-F238E27FC236}">
                <a16:creationId xmlns:a16="http://schemas.microsoft.com/office/drawing/2014/main" id="{D6721180-D15D-48B4-A693-E1751DC83C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84225" indent="-301625">
              <a:spcBef>
                <a:spcPct val="30000"/>
              </a:spcBef>
              <a:defRPr sz="1200">
                <a:solidFill>
                  <a:schemeClr val="tx1"/>
                </a:solidFill>
                <a:latin typeface="Calibri" panose="020F0502020204030204" pitchFamily="34" charset="0"/>
                <a:ea typeface="MS PGothic" panose="020B0600070205080204" pitchFamily="34" charset="-128"/>
              </a:defRPr>
            </a:lvl2pPr>
            <a:lvl3pPr marL="1206500" indent="-241300">
              <a:spcBef>
                <a:spcPct val="30000"/>
              </a:spcBef>
              <a:defRPr sz="1200">
                <a:solidFill>
                  <a:schemeClr val="tx1"/>
                </a:solidFill>
                <a:latin typeface="Calibri" panose="020F0502020204030204" pitchFamily="34" charset="0"/>
                <a:ea typeface="MS PGothic" panose="020B0600070205080204" pitchFamily="34" charset="-128"/>
              </a:defRPr>
            </a:lvl3pPr>
            <a:lvl4pPr marL="1689100" indent="-241300">
              <a:spcBef>
                <a:spcPct val="30000"/>
              </a:spcBef>
              <a:defRPr sz="1200">
                <a:solidFill>
                  <a:schemeClr val="tx1"/>
                </a:solidFill>
                <a:latin typeface="Calibri" panose="020F0502020204030204" pitchFamily="34" charset="0"/>
                <a:ea typeface="MS PGothic" panose="020B0600070205080204" pitchFamily="34" charset="-128"/>
              </a:defRPr>
            </a:lvl4pPr>
            <a:lvl5pPr marL="2173288" indent="-241300">
              <a:spcBef>
                <a:spcPct val="30000"/>
              </a:spcBef>
              <a:defRPr sz="1200">
                <a:solidFill>
                  <a:schemeClr val="tx1"/>
                </a:solidFill>
                <a:latin typeface="Calibri" panose="020F0502020204030204" pitchFamily="34" charset="0"/>
                <a:ea typeface="MS PGothic" panose="020B0600070205080204" pitchFamily="34" charset="-128"/>
              </a:defRPr>
            </a:lvl5pPr>
            <a:lvl6pPr marL="26304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30876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5448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4002088" indent="-2413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0EE28A3-8D72-4A03-BE56-4AB764F1C505}" type="slidenum">
              <a:rPr lang="en-US" altLang="en-US" sz="1300">
                <a:latin typeface="Arial" panose="020B0604020202020204" pitchFamily="34" charset="0"/>
              </a:rPr>
              <a:pPr>
                <a:spcBef>
                  <a:spcPct val="0"/>
                </a:spcBef>
              </a:pPr>
              <a:t>4</a:t>
            </a:fld>
            <a:endParaRPr lang="en-US" altLang="en-US" sz="130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p:txBody>
          <a:bodyPr wrap="square" numCol="1" anchor="t" anchorCtr="0" compatLnSpc="1">
            <a:prstTxWarp prst="textNoShape">
              <a:avLst/>
            </a:prstTxWarp>
          </a:bodyPr>
          <a:lstStyle/>
          <a:p>
            <a:pPr>
              <a:defRPr/>
            </a:pPr>
            <a:endParaRPr lang="en-GB" altLang="en-US" dirty="0">
              <a:ea typeface="ＭＳ Ｐゴシック" charset="-128"/>
            </a:endParaRPr>
          </a:p>
          <a:p>
            <a:pPr eaLnBrk="1" hangingPunct="1">
              <a:spcAft>
                <a:spcPts val="2536"/>
              </a:spcAft>
              <a:defRPr/>
            </a:pPr>
            <a:endParaRPr lang="en-US" b="1" dirty="0">
              <a:solidFill>
                <a:schemeClr val="bg1">
                  <a:lumMod val="50000"/>
                </a:schemeClr>
              </a:solidFill>
              <a:ea typeface="ＭＳ Ｐゴシック" charset="0"/>
              <a:cs typeface="Arial" charset="0"/>
            </a:endParaRP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fld id="{6082FB64-40EB-4152-867D-CB344EAF876E}" type="slidenum">
              <a:rPr lang="en-US" altLang="en-US" sz="1300" smtClean="0"/>
              <a:pPr/>
              <a:t>5</a:t>
            </a:fld>
            <a:endParaRPr lang="en-US" altLang="en-US" sz="1300"/>
          </a:p>
        </p:txBody>
      </p:sp>
    </p:spTree>
    <p:extLst>
      <p:ext uri="{BB962C8B-B14F-4D97-AF65-F5344CB8AC3E}">
        <p14:creationId xmlns:p14="http://schemas.microsoft.com/office/powerpoint/2010/main" val="39397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8A8BD83-EC33-40AC-9B84-618CD2956FDD}" type="datetimeFigureOut">
              <a:rPr lang="en-GB" smtClean="0"/>
              <a:t>05/06/2026</a:t>
            </a:fld>
            <a:endParaRPr lang="en-GB"/>
          </a:p>
        </p:txBody>
      </p:sp>
      <p:sp>
        <p:nvSpPr>
          <p:cNvPr id="17" name="Footer Placeholder 16"/>
          <p:cNvSpPr>
            <a:spLocks noGrp="1"/>
          </p:cNvSpPr>
          <p:nvPr>
            <p:ph type="ftr" sz="quarter" idx="11"/>
          </p:nvPr>
        </p:nvSpPr>
        <p:spPr>
          <a:xfrm>
            <a:off x="2898648" y="6355080"/>
            <a:ext cx="3474720" cy="365760"/>
          </a:xfrm>
        </p:spPr>
        <p:txBody>
          <a:bodyPr/>
          <a:lstStyle/>
          <a:p>
            <a:endParaRPr lang="en-GB"/>
          </a:p>
        </p:txBody>
      </p:sp>
      <p:sp>
        <p:nvSpPr>
          <p:cNvPr id="29" name="Slide Number Placeholder 28"/>
          <p:cNvSpPr>
            <a:spLocks noGrp="1"/>
          </p:cNvSpPr>
          <p:nvPr>
            <p:ph type="sldNum" sz="quarter" idx="12"/>
          </p:nvPr>
        </p:nvSpPr>
        <p:spPr>
          <a:xfrm>
            <a:off x="1216152" y="6355080"/>
            <a:ext cx="1219200" cy="365760"/>
          </a:xfrm>
        </p:spPr>
        <p:txBody>
          <a:bodyPr/>
          <a:lstStyle/>
          <a:p>
            <a:fld id="{EE098C71-127F-4598-AF5C-73C4A6A1E94C}" type="slidenum">
              <a:rPr lang="en-GB" smtClean="0"/>
              <a:t>‹#›</a:t>
            </a:fld>
            <a:endParaRPr lang="en-GB"/>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8A8BD83-EC33-40AC-9B84-618CD2956FDD}"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098C71-127F-4598-AF5C-73C4A6A1E94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8A8BD83-EC33-40AC-9B84-618CD2956FDD}"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098C71-127F-4598-AF5C-73C4A6A1E94C}" type="slidenum">
              <a:rPr lang="en-GB" smtClean="0"/>
              <a:t>‹#›</a:t>
            </a:fld>
            <a:endParaRPr lang="en-GB"/>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28A8BD83-EC33-40AC-9B84-618CD2956FDD}" type="datetimeFigureOut">
              <a:rPr lang="en-GB" smtClean="0"/>
              <a:t>05/06/2026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098C71-127F-4598-AF5C-73C4A6A1E94C}" type="slidenum">
              <a:rPr lang="en-GB" smtClean="0"/>
              <a:t>‹#›</a:t>
            </a:fld>
            <a:endParaRPr lang="en-GB"/>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28A8BD83-EC33-40AC-9B84-618CD2956FDD}" type="datetimeFigureOut">
              <a:rPr lang="en-GB" smtClean="0"/>
              <a:t>05/06/2026</a:t>
            </a:fld>
            <a:endParaRPr lang="en-GB"/>
          </a:p>
        </p:txBody>
      </p:sp>
      <p:sp>
        <p:nvSpPr>
          <p:cNvPr id="5" name="Footer Placeholder 4"/>
          <p:cNvSpPr>
            <a:spLocks noGrp="1"/>
          </p:cNvSpPr>
          <p:nvPr>
            <p:ph type="ftr" sz="quarter" idx="11"/>
          </p:nvPr>
        </p:nvSpPr>
        <p:spPr>
          <a:xfrm>
            <a:off x="2898648" y="6355080"/>
            <a:ext cx="3474720" cy="365760"/>
          </a:xfrm>
        </p:spPr>
        <p:txBody>
          <a:bodyPr/>
          <a:lstStyle/>
          <a:p>
            <a:endParaRPr lang="en-GB"/>
          </a:p>
        </p:txBody>
      </p:sp>
      <p:sp>
        <p:nvSpPr>
          <p:cNvPr id="6" name="Slide Number Placeholder 5"/>
          <p:cNvSpPr>
            <a:spLocks noGrp="1"/>
          </p:cNvSpPr>
          <p:nvPr>
            <p:ph type="sldNum" sz="quarter" idx="12"/>
          </p:nvPr>
        </p:nvSpPr>
        <p:spPr>
          <a:xfrm>
            <a:off x="1069848" y="6355080"/>
            <a:ext cx="1520952" cy="365760"/>
          </a:xfrm>
        </p:spPr>
        <p:txBody>
          <a:bodyPr/>
          <a:lstStyle/>
          <a:p>
            <a:fld id="{EE098C71-127F-4598-AF5C-73C4A6A1E94C}" type="slidenum">
              <a:rPr lang="en-GB" smtClean="0"/>
              <a:t>‹#›</a:t>
            </a:fld>
            <a:endParaRPr lang="en-GB"/>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28A8BD83-EC33-40AC-9B84-618CD2956FDD}"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098C71-127F-4598-AF5C-73C4A6A1E94C}" type="slidenum">
              <a:rPr lang="en-GB" smtClean="0"/>
              <a:t>‹#›</a:t>
            </a:fld>
            <a:endParaRPr lang="en-GB"/>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8A8BD83-EC33-40AC-9B84-618CD2956FDD}" type="datetimeFigureOut">
              <a:rPr lang="en-GB" smtClean="0"/>
              <a:t>05/06/2026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098C71-127F-4598-AF5C-73C4A6A1E94C}" type="slidenum">
              <a:rPr lang="en-GB" smtClean="0"/>
              <a:t>‹#›</a:t>
            </a:fld>
            <a:endParaRPr lang="en-GB"/>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8A8BD83-EC33-40AC-9B84-618CD2956FDD}" type="datetimeFigureOut">
              <a:rPr lang="en-GB" smtClean="0"/>
              <a:t>05/06/2026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098C71-127F-4598-AF5C-73C4A6A1E94C}" type="slidenum">
              <a:rPr lang="en-GB" smtClean="0"/>
              <a:t>‹#›</a:t>
            </a:fld>
            <a:endParaRPr lang="en-GB"/>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8BD83-EC33-40AC-9B84-618CD2956FDD}" type="datetimeFigureOut">
              <a:rPr lang="en-GB" smtClean="0"/>
              <a:t>05/06/2026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098C71-127F-4598-AF5C-73C4A6A1E94C}" type="slidenum">
              <a:rPr lang="en-GB" smtClean="0"/>
              <a:t>‹#›</a:t>
            </a:fld>
            <a:endParaRPr lang="en-GB"/>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8A8BD83-EC33-40AC-9B84-618CD2956FDD}"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098C71-127F-4598-AF5C-73C4A6A1E94C}" type="slidenum">
              <a:rPr lang="en-GB" smtClean="0"/>
              <a:t>‹#›</a:t>
            </a:fld>
            <a:endParaRPr lang="en-GB"/>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8A8BD83-EC33-40AC-9B84-618CD2956FDD}" type="datetimeFigureOut">
              <a:rPr lang="en-GB" smtClean="0"/>
              <a:t>05/06/2026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098C71-127F-4598-AF5C-73C4A6A1E94C}" type="slidenum">
              <a:rPr lang="en-GB" smtClean="0"/>
              <a:t>‹#›</a:t>
            </a:fld>
            <a:endParaRPr lang="en-GB"/>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8A8BD83-EC33-40AC-9B84-618CD2956FDD}" type="datetimeFigureOut">
              <a:rPr lang="en-GB" smtClean="0"/>
              <a:t>05/06/2026</a:t>
            </a:fld>
            <a:endParaRPr lang="en-GB"/>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E098C71-127F-4598-AF5C-73C4A6A1E94C}" type="slidenum">
              <a:rPr lang="en-GB" smtClean="0"/>
              <a:t>‹#›</a:t>
            </a:fld>
            <a:endParaRPr lang="en-GB"/>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484784"/>
            <a:ext cx="7850188" cy="454816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lnSpc>
                <a:spcPct val="150000"/>
              </a:lnSpc>
              <a:buFont typeface="Arial" panose="020B0604020202020204" pitchFamily="34" charset="0"/>
              <a:buNone/>
              <a:defRPr/>
            </a:pPr>
            <a:r>
              <a:rPr lang="en-GB" sz="2800" b="1" dirty="0">
                <a:solidFill>
                  <a:schemeClr val="tx2">
                    <a:lumMod val="60000"/>
                    <a:lumOff val="40000"/>
                  </a:schemeClr>
                </a:solidFill>
                <a:latin typeface="Arial" pitchFamily="34" charset="0"/>
                <a:ea typeface="ＭＳ Ｐゴシック" pitchFamily="34" charset="-128"/>
                <a:cs typeface="Arial" panose="020B0604020202020204" pitchFamily="34" charset="0"/>
              </a:rPr>
              <a:t>Understanding the statutory requirements</a:t>
            </a:r>
          </a:p>
          <a:p>
            <a:pPr>
              <a:lnSpc>
                <a:spcPct val="150000"/>
              </a:lnSpc>
              <a:defRPr/>
            </a:pPr>
            <a:endParaRPr lang="en-GB" dirty="0">
              <a:solidFill>
                <a:schemeClr val="tx1">
                  <a:lumMod val="65000"/>
                  <a:lumOff val="35000"/>
                </a:schemeClr>
              </a:solidFill>
              <a:latin typeface="Arial" pitchFamily="34" charset="0"/>
              <a:ea typeface="ＭＳ Ｐゴシック" pitchFamily="34" charset="-128"/>
              <a:cs typeface="Arial" panose="020B0604020202020204" pitchFamily="34" charset="0"/>
            </a:endParaRPr>
          </a:p>
          <a:p>
            <a:pPr>
              <a:lnSpc>
                <a:spcPct val="150000"/>
              </a:lnSpc>
              <a:defRPr/>
            </a:pPr>
            <a:r>
              <a:rPr lang="en-GB" dirty="0">
                <a:solidFill>
                  <a:schemeClr val="tx1">
                    <a:lumMod val="65000"/>
                    <a:lumOff val="35000"/>
                  </a:schemeClr>
                </a:solidFill>
                <a:latin typeface="Arial" pitchFamily="34" charset="0"/>
                <a:ea typeface="ＭＳ Ｐゴシック" pitchFamily="34" charset="-128"/>
                <a:cs typeface="Arial" panose="020B0604020202020204" pitchFamily="34" charset="0"/>
              </a:rPr>
              <a:t>Key Points:</a:t>
            </a:r>
          </a:p>
          <a:p>
            <a:pPr marL="285750" indent="-285750">
              <a:lnSpc>
                <a:spcPct val="150000"/>
              </a:lnSpc>
              <a:buFont typeface="Arial" pitchFamily="34" charset="0"/>
              <a:buChar char="•"/>
              <a:defRPr/>
            </a:pPr>
            <a:r>
              <a:rPr lang="en-GB" b="1" dirty="0">
                <a:latin typeface="Arial" panose="020B0604020202020204" pitchFamily="34" charset="0"/>
                <a:cs typeface="Arial" panose="020B0604020202020204" pitchFamily="34" charset="0"/>
              </a:rPr>
              <a:t>Personal, Social, Health &amp; Economic Education </a:t>
            </a:r>
            <a:r>
              <a:rPr lang="en-GB" dirty="0">
                <a:latin typeface="Arial" panose="020B0604020202020204" pitchFamily="34" charset="0"/>
                <a:cs typeface="Arial" panose="020B0604020202020204" pitchFamily="34" charset="0"/>
              </a:rPr>
              <a:t>is part of the National Curriculum.</a:t>
            </a:r>
          </a:p>
          <a:p>
            <a:pPr marL="285750" indent="-285750">
              <a:lnSpc>
                <a:spcPct val="150000"/>
              </a:lnSpc>
              <a:buFont typeface="Arial" pitchFamily="34" charset="0"/>
              <a:buChar char="•"/>
              <a:defRPr/>
            </a:pPr>
            <a:r>
              <a:rPr lang="en-GB" b="1" dirty="0">
                <a:latin typeface="Arial" panose="020B0604020202020204" pitchFamily="34" charset="0"/>
                <a:cs typeface="Arial" panose="020B0604020202020204" pitchFamily="34" charset="0"/>
              </a:rPr>
              <a:t>Relationships &amp; Health Education</a:t>
            </a:r>
            <a:r>
              <a:rPr lang="en-GB" dirty="0">
                <a:latin typeface="Arial" panose="020B0604020202020204" pitchFamily="34" charset="0"/>
                <a:cs typeface="Arial" panose="020B0604020202020204" pitchFamily="34" charset="0"/>
              </a:rPr>
              <a:t> is compulsory for all primary children.</a:t>
            </a:r>
          </a:p>
          <a:p>
            <a:pPr marL="285750" indent="-285750">
              <a:lnSpc>
                <a:spcPct val="150000"/>
              </a:lnSpc>
              <a:buFont typeface="Arial" pitchFamily="34" charset="0"/>
              <a:buChar char="•"/>
              <a:defRPr/>
            </a:pPr>
            <a:r>
              <a:rPr lang="en-GB" b="1" dirty="0">
                <a:latin typeface="Arial" panose="020B0604020202020204" pitchFamily="34" charset="0"/>
                <a:cs typeface="Arial" panose="020B0604020202020204" pitchFamily="34" charset="0"/>
              </a:rPr>
              <a:t>Relationships, Health &amp; Sex Education</a:t>
            </a:r>
            <a:r>
              <a:rPr lang="en-GB" dirty="0">
                <a:latin typeface="Arial" panose="020B0604020202020204" pitchFamily="34" charset="0"/>
                <a:cs typeface="Arial" panose="020B0604020202020204" pitchFamily="34" charset="0"/>
              </a:rPr>
              <a:t> is compulsory for all secondary school children. </a:t>
            </a:r>
          </a:p>
          <a:p>
            <a:pPr>
              <a:lnSpc>
                <a:spcPct val="150000"/>
              </a:lnSpc>
              <a:buFont typeface="Arial" panose="020B0604020202020204" pitchFamily="34" charset="0"/>
              <a:buNone/>
              <a:defRPr/>
            </a:pPr>
            <a:endParaRPr lang="en-GB" sz="2400" dirty="0">
              <a:solidFill>
                <a:schemeClr val="tx1">
                  <a:lumMod val="65000"/>
                  <a:lumOff val="35000"/>
                </a:schemeClr>
              </a:solidFill>
              <a:latin typeface="Arial" pitchFamily="34" charset="0"/>
              <a:ea typeface="ＭＳ Ｐゴシック" pitchFamily="34" charset="-128"/>
              <a:cs typeface="Arial" panose="020B0604020202020204" pitchFamily="34" charset="0"/>
            </a:endParaRPr>
          </a:p>
        </p:txBody>
      </p:sp>
    </p:spTree>
    <p:extLst>
      <p:ext uri="{BB962C8B-B14F-4D97-AF65-F5344CB8AC3E}">
        <p14:creationId xmlns:p14="http://schemas.microsoft.com/office/powerpoint/2010/main" val="346717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txBox="1">
            <a:spLocks/>
          </p:cNvSpPr>
          <p:nvPr/>
        </p:nvSpPr>
        <p:spPr bwMode="auto">
          <a:xfrm>
            <a:off x="-324544" y="319724"/>
            <a:ext cx="9144001" cy="777875"/>
          </a:xfrm>
          <a:prstGeom prst="rect">
            <a:avLst/>
          </a:prstGeom>
          <a:noFill/>
          <a:ln>
            <a:noFill/>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defRPr/>
            </a:pPr>
            <a:r>
              <a:rPr lang="en-US" altLang="en-US" sz="2400" b="1" dirty="0">
                <a:solidFill>
                  <a:schemeClr val="tx2">
                    <a:lumMod val="60000"/>
                    <a:lumOff val="40000"/>
                  </a:schemeClr>
                </a:solidFill>
                <a:latin typeface="Arial" panose="020B0604020202020204" pitchFamily="34" charset="0"/>
              </a:rPr>
              <a:t>What is involved in RHE?</a:t>
            </a:r>
          </a:p>
        </p:txBody>
      </p:sp>
      <p:sp>
        <p:nvSpPr>
          <p:cNvPr id="8195" name="Subtitle 2"/>
          <p:cNvSpPr txBox="1">
            <a:spLocks noChangeArrowheads="1"/>
          </p:cNvSpPr>
          <p:nvPr/>
        </p:nvSpPr>
        <p:spPr bwMode="auto">
          <a:xfrm>
            <a:off x="231775" y="506413"/>
            <a:ext cx="868045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spcBef>
                <a:spcPct val="20000"/>
              </a:spcBef>
              <a:buFont typeface="Arial" charset="0"/>
              <a:buNone/>
            </a:pPr>
            <a:endParaRPr lang="en-GB" altLang="en-US" sz="1600">
              <a:latin typeface="Calibri" pitchFamily="34" charset="0"/>
            </a:endParaRPr>
          </a:p>
        </p:txBody>
      </p:sp>
      <p:sp>
        <p:nvSpPr>
          <p:cNvPr id="3" name="Content Placeholder 2"/>
          <p:cNvSpPr>
            <a:spLocks noGrp="1"/>
          </p:cNvSpPr>
          <p:nvPr>
            <p:ph idx="1"/>
          </p:nvPr>
        </p:nvSpPr>
        <p:spPr>
          <a:xfrm>
            <a:off x="467544" y="1412776"/>
            <a:ext cx="3562350" cy="4133850"/>
          </a:xfrm>
        </p:spPr>
        <p:txBody>
          <a:bodyPr>
            <a:normAutofit/>
          </a:bodyPr>
          <a:lstStyle/>
          <a:p>
            <a:pPr marL="0" indent="0" eaLnBrk="1" fontAlgn="auto" hangingPunct="1">
              <a:spcAft>
                <a:spcPts val="0"/>
              </a:spcAft>
              <a:buFont typeface="Arial" panose="020B0604020202020204" pitchFamily="34" charset="0"/>
              <a:buNone/>
              <a:defRPr/>
            </a:pPr>
            <a:r>
              <a:rPr lang="en-US" sz="2000" b="1"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Relationships Education</a:t>
            </a:r>
          </a:p>
          <a:p>
            <a:pPr marL="0" indent="0" eaLnBrk="1" fontAlgn="auto" hangingPunct="1">
              <a:spcAft>
                <a:spcPts val="0"/>
              </a:spcAft>
              <a:buFont typeface="Arial" panose="020B0604020202020204" pitchFamily="34" charset="0"/>
              <a:buNone/>
              <a:defRPr/>
            </a:pPr>
            <a:endParaRPr lang="en-US" sz="2000" b="1"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endParaRPr>
          </a:p>
          <a:p>
            <a:pPr marL="274320" indent="-274320" eaLnBrk="1" fontAlgn="auto" hangingPunct="1">
              <a:lnSpc>
                <a:spcPct val="150000"/>
              </a:lnSpc>
              <a:spcAft>
                <a:spcPts val="0"/>
              </a:spcAft>
              <a:buFont typeface="Arial" panose="020B0604020202020204" pitchFamily="34" charset="0"/>
              <a:buChar char="•"/>
              <a:defRPr/>
            </a:pPr>
            <a:r>
              <a:rPr lang="en-GB" sz="2000"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Families and people who care for the pupil</a:t>
            </a:r>
          </a:p>
          <a:p>
            <a:pPr marL="274320" indent="-274320" eaLnBrk="1" fontAlgn="auto" hangingPunct="1">
              <a:lnSpc>
                <a:spcPct val="150000"/>
              </a:lnSpc>
              <a:spcAft>
                <a:spcPts val="0"/>
              </a:spcAft>
              <a:buFont typeface="Arial" panose="020B0604020202020204" pitchFamily="34" charset="0"/>
              <a:buChar char="•"/>
              <a:defRPr/>
            </a:pPr>
            <a:r>
              <a:rPr lang="en-GB" sz="2000"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Caring friendships</a:t>
            </a:r>
          </a:p>
          <a:p>
            <a:pPr marL="274320" indent="-274320" eaLnBrk="1" fontAlgn="auto" hangingPunct="1">
              <a:lnSpc>
                <a:spcPct val="150000"/>
              </a:lnSpc>
              <a:spcAft>
                <a:spcPts val="0"/>
              </a:spcAft>
              <a:buFont typeface="Arial" panose="020B0604020202020204" pitchFamily="34" charset="0"/>
              <a:buChar char="•"/>
              <a:defRPr/>
            </a:pPr>
            <a:r>
              <a:rPr lang="en-GB" sz="2000"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Respectful relationships</a:t>
            </a:r>
          </a:p>
          <a:p>
            <a:pPr marL="274320" indent="-274320" eaLnBrk="1" fontAlgn="auto" hangingPunct="1">
              <a:lnSpc>
                <a:spcPct val="150000"/>
              </a:lnSpc>
              <a:spcAft>
                <a:spcPts val="0"/>
              </a:spcAft>
              <a:buFont typeface="Arial" panose="020B0604020202020204" pitchFamily="34" charset="0"/>
              <a:buChar char="•"/>
              <a:defRPr/>
            </a:pPr>
            <a:r>
              <a:rPr lang="en-GB" sz="2000"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Online relationships</a:t>
            </a:r>
          </a:p>
          <a:p>
            <a:pPr marL="274320" indent="-274320" eaLnBrk="1" fontAlgn="auto" hangingPunct="1">
              <a:lnSpc>
                <a:spcPct val="150000"/>
              </a:lnSpc>
              <a:spcAft>
                <a:spcPts val="0"/>
              </a:spcAft>
              <a:buFont typeface="Arial" panose="020B0604020202020204" pitchFamily="34" charset="0"/>
              <a:buChar char="•"/>
              <a:defRPr/>
            </a:pPr>
            <a:r>
              <a:rPr lang="en-GB" sz="2000" dirty="0">
                <a:solidFill>
                  <a:schemeClr val="tx1">
                    <a:lumMod val="65000"/>
                    <a:lumOff val="35000"/>
                  </a:schemeClr>
                </a:solidFill>
                <a:latin typeface="Arial" panose="020B0604020202020204" pitchFamily="34" charset="0"/>
                <a:ea typeface="ＭＳ Ｐゴシック" pitchFamily="-110" charset="-128"/>
                <a:cs typeface="Arial" panose="020B0604020202020204" pitchFamily="34" charset="0"/>
              </a:rPr>
              <a:t>Being safe</a:t>
            </a:r>
          </a:p>
        </p:txBody>
      </p:sp>
      <p:sp>
        <p:nvSpPr>
          <p:cNvPr id="2" name="TextBox 1"/>
          <p:cNvSpPr txBox="1"/>
          <p:nvPr/>
        </p:nvSpPr>
        <p:spPr>
          <a:xfrm>
            <a:off x="4139952" y="1412776"/>
            <a:ext cx="4419600" cy="4770438"/>
          </a:xfrm>
          <a:prstGeom prst="rect">
            <a:avLst/>
          </a:prstGeom>
          <a:noFill/>
        </p:spPr>
        <p:txBody>
          <a:bodyPr>
            <a:spAutoFit/>
          </a:bodyPr>
          <a:lstStyle/>
          <a:p>
            <a:pPr>
              <a:defRPr/>
            </a:pPr>
            <a:r>
              <a:rPr lang="en-US" sz="2000" b="1" dirty="0">
                <a:solidFill>
                  <a:schemeClr val="tx1">
                    <a:lumMod val="65000"/>
                    <a:lumOff val="35000"/>
                  </a:schemeClr>
                </a:solidFill>
                <a:latin typeface="Arial" pitchFamily="34" charset="0"/>
                <a:ea typeface="ＭＳ Ｐゴシック" pitchFamily="34" charset="-128"/>
              </a:rPr>
              <a:t>Health Education</a:t>
            </a:r>
          </a:p>
          <a:p>
            <a:pPr>
              <a:defRPr/>
            </a:pPr>
            <a:endParaRPr lang="en-US" sz="2000" b="1" dirty="0">
              <a:solidFill>
                <a:schemeClr val="tx1">
                  <a:lumMod val="65000"/>
                  <a:lumOff val="35000"/>
                </a:schemeClr>
              </a:solidFill>
              <a:latin typeface="Arial" pitchFamily="34" charset="0"/>
              <a:ea typeface="ＭＳ Ｐゴシック" pitchFamily="34" charset="-128"/>
            </a:endParaRP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Mental wellbeing</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Internet safety and harms</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Physical health and fitness</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Healthy eating</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Drugs, alcohol and tobacco</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Health and disease prevention</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Basic First Aid</a:t>
            </a:r>
          </a:p>
          <a:p>
            <a:pPr marL="342900" indent="-342900">
              <a:lnSpc>
                <a:spcPct val="150000"/>
              </a:lnSpc>
              <a:buFont typeface="Arial" panose="020B0604020202020204" pitchFamily="34" charset="0"/>
              <a:buChar char="•"/>
              <a:defRPr/>
            </a:pPr>
            <a:r>
              <a:rPr lang="en-GB" sz="2000" dirty="0">
                <a:solidFill>
                  <a:schemeClr val="tx1">
                    <a:lumMod val="65000"/>
                    <a:lumOff val="35000"/>
                  </a:schemeClr>
                </a:solidFill>
                <a:latin typeface="Arial" pitchFamily="34" charset="0"/>
                <a:ea typeface="ＭＳ Ｐゴシック" pitchFamily="34" charset="-128"/>
              </a:rPr>
              <a:t>Changing adolescent bodies</a:t>
            </a:r>
          </a:p>
          <a:p>
            <a:pPr>
              <a:defRPr/>
            </a:pPr>
            <a:endParaRPr lang="en-US" sz="2400" b="1" dirty="0">
              <a:solidFill>
                <a:schemeClr val="tx1">
                  <a:lumMod val="65000"/>
                  <a:lumOff val="35000"/>
                </a:schemeClr>
              </a:solidFill>
              <a:latin typeface="Arial" pitchFamily="34" charset="0"/>
              <a:ea typeface="ＭＳ Ｐゴシック" pitchFamily="34" charset="-128"/>
            </a:endParaRPr>
          </a:p>
        </p:txBody>
      </p:sp>
    </p:spTree>
    <p:extLst>
      <p:ext uri="{BB962C8B-B14F-4D97-AF65-F5344CB8AC3E}">
        <p14:creationId xmlns:p14="http://schemas.microsoft.com/office/powerpoint/2010/main" val="3528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3E4F0F32-E52F-450F-B130-FFF4F3606A80}"/>
              </a:ext>
            </a:extLst>
          </p:cNvPr>
          <p:cNvSpPr txBox="1">
            <a:spLocks/>
          </p:cNvSpPr>
          <p:nvPr/>
        </p:nvSpPr>
        <p:spPr bwMode="auto">
          <a:xfrm>
            <a:off x="-180528" y="423863"/>
            <a:ext cx="9144001" cy="777875"/>
          </a:xfrm>
          <a:prstGeom prst="rect">
            <a:avLst/>
          </a:prstGeom>
          <a:noFill/>
          <a:ln>
            <a:noFill/>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defRPr/>
            </a:pPr>
            <a:r>
              <a:rPr lang="en-US" altLang="en-US" sz="2200" b="1" dirty="0">
                <a:solidFill>
                  <a:schemeClr val="tx2">
                    <a:lumMod val="60000"/>
                    <a:lumOff val="40000"/>
                  </a:schemeClr>
                </a:solidFill>
                <a:latin typeface="Arial" panose="020B0604020202020204" pitchFamily="34" charset="0"/>
              </a:rPr>
              <a:t>Statutory Science Curriculum</a:t>
            </a:r>
          </a:p>
        </p:txBody>
      </p:sp>
      <p:graphicFrame>
        <p:nvGraphicFramePr>
          <p:cNvPr id="2" name="Content Placeholder 1">
            <a:extLst>
              <a:ext uri="{FF2B5EF4-FFF2-40B4-BE49-F238E27FC236}">
                <a16:creationId xmlns:a16="http://schemas.microsoft.com/office/drawing/2014/main" id="{085D64D6-7A0F-4065-9289-629418A9C136}"/>
              </a:ext>
            </a:extLst>
          </p:cNvPr>
          <p:cNvGraphicFramePr>
            <a:graphicFrameLocks noGrp="1"/>
          </p:cNvGraphicFramePr>
          <p:nvPr>
            <p:ph idx="1"/>
            <p:extLst/>
          </p:nvPr>
        </p:nvGraphicFramePr>
        <p:xfrm>
          <a:off x="451545" y="1556792"/>
          <a:ext cx="8240910" cy="4325049"/>
        </p:xfrm>
        <a:graphic>
          <a:graphicData uri="http://schemas.openxmlformats.org/drawingml/2006/table">
            <a:tbl>
              <a:tblPr firstRow="1" firstCol="1" bandRow="1">
                <a:tableStyleId>{5C22544A-7EE6-4342-B048-85BDC9FD1C3A}</a:tableStyleId>
              </a:tblPr>
              <a:tblGrid>
                <a:gridCol w="8240910">
                  <a:extLst>
                    <a:ext uri="{9D8B030D-6E8A-4147-A177-3AD203B41FA5}">
                      <a16:colId xmlns:a16="http://schemas.microsoft.com/office/drawing/2014/main" val="20000"/>
                    </a:ext>
                  </a:extLst>
                </a:gridCol>
              </a:tblGrid>
              <a:tr h="3950121">
                <a:tc>
                  <a:txBody>
                    <a:bodyPr/>
                    <a:lstStyle/>
                    <a:p>
                      <a:pPr>
                        <a:lnSpc>
                          <a:spcPct val="150000"/>
                        </a:lnSpc>
                        <a:spcBef>
                          <a:spcPts val="300"/>
                        </a:spcBef>
                        <a:spcAft>
                          <a:spcPts val="300"/>
                        </a:spcAft>
                      </a:pPr>
                      <a:r>
                        <a:rPr lang="en-GB" sz="2000" b="0" dirty="0">
                          <a:effectLst/>
                          <a:latin typeface="Arial" panose="020B0604020202020204" pitchFamily="34" charset="0"/>
                          <a:cs typeface="Arial" panose="020B0604020202020204" pitchFamily="34" charset="0"/>
                        </a:rPr>
                        <a:t>Key Stage 1 </a:t>
                      </a:r>
                    </a:p>
                    <a:p>
                      <a:pPr>
                        <a:lnSpc>
                          <a:spcPct val="150000"/>
                        </a:lnSpc>
                        <a:spcBef>
                          <a:spcPts val="300"/>
                        </a:spcBef>
                        <a:spcAft>
                          <a:spcPts val="300"/>
                        </a:spcAft>
                      </a:pPr>
                      <a:r>
                        <a:rPr lang="en-GB" sz="2000" b="0" dirty="0">
                          <a:effectLst/>
                          <a:latin typeface="Arial" panose="020B0604020202020204" pitchFamily="34" charset="0"/>
                          <a:cs typeface="Arial" panose="020B0604020202020204" pitchFamily="34" charset="0"/>
                        </a:rPr>
                        <a:t>Pupils should be taught to: </a:t>
                      </a:r>
                    </a:p>
                    <a:p>
                      <a:pPr marL="342900" lvl="0" indent="-342900">
                        <a:lnSpc>
                          <a:spcPct val="150000"/>
                        </a:lnSpc>
                        <a:spcBef>
                          <a:spcPts val="300"/>
                        </a:spcBef>
                        <a:spcAft>
                          <a:spcPts val="300"/>
                        </a:spcAft>
                        <a:buFont typeface="Symbol" pitchFamily="2" charset="2"/>
                        <a:buChar char=""/>
                      </a:pPr>
                      <a:r>
                        <a:rPr lang="en-GB" sz="2000" b="0" dirty="0">
                          <a:effectLst/>
                          <a:latin typeface="Arial" panose="020B0604020202020204" pitchFamily="34" charset="0"/>
                          <a:cs typeface="Arial" panose="020B0604020202020204" pitchFamily="34" charset="0"/>
                        </a:rPr>
                        <a:t>Identify, name, draw and label the basic parts of the human body and say which part of the body is associated with each sense</a:t>
                      </a:r>
                    </a:p>
                    <a:p>
                      <a:pPr marL="342900" lvl="0" indent="-342900">
                        <a:lnSpc>
                          <a:spcPct val="150000"/>
                        </a:lnSpc>
                        <a:spcBef>
                          <a:spcPts val="300"/>
                        </a:spcBef>
                        <a:spcAft>
                          <a:spcPts val="300"/>
                        </a:spcAft>
                        <a:buFont typeface="Symbol" pitchFamily="2" charset="2"/>
                        <a:buChar char=""/>
                      </a:pPr>
                      <a:r>
                        <a:rPr lang="en-GB" sz="2000" b="0" dirty="0">
                          <a:effectLst/>
                          <a:latin typeface="Arial" panose="020B0604020202020204" pitchFamily="34" charset="0"/>
                          <a:cs typeface="Arial" panose="020B0604020202020204" pitchFamily="34" charset="0"/>
                        </a:rPr>
                        <a:t>Notice that animals, including humans, have offspring which grow into adults </a:t>
                      </a:r>
                    </a:p>
                    <a:p>
                      <a:pPr marL="342900" lvl="0" indent="-342900">
                        <a:lnSpc>
                          <a:spcPct val="150000"/>
                        </a:lnSpc>
                        <a:spcAft>
                          <a:spcPts val="0"/>
                        </a:spcAft>
                        <a:buFont typeface="Symbol" pitchFamily="2" charset="2"/>
                        <a:buChar char=""/>
                      </a:pPr>
                      <a:r>
                        <a:rPr lang="en-GB" sz="2000" b="0" dirty="0">
                          <a:effectLst/>
                          <a:latin typeface="Arial" panose="020B0604020202020204" pitchFamily="34" charset="0"/>
                          <a:cs typeface="Arial" panose="020B0604020202020204" pitchFamily="34" charset="0"/>
                        </a:rPr>
                        <a:t>Describe the importance for humans of exercise, eating the right amounts of different types of food, and hygiene</a:t>
                      </a:r>
                      <a:endParaRPr lang="en-GB" sz="2000" b="0" dirty="0">
                        <a:effectLst/>
                        <a:latin typeface="Arial" panose="020B0604020202020204" pitchFamily="34" charset="0"/>
                        <a:ea typeface="MS Mincho" panose="02020609040205080304" pitchFamily="49" charset="-128"/>
                        <a:cs typeface="Arial" panose="020B0604020202020204" pitchFamily="34" charset="0"/>
                      </a:endParaRPr>
                    </a:p>
                    <a:p>
                      <a:pPr marL="0" lvl="0" indent="0">
                        <a:lnSpc>
                          <a:spcPct val="150000"/>
                        </a:lnSpc>
                        <a:spcAft>
                          <a:spcPts val="0"/>
                        </a:spcAft>
                        <a:buFont typeface="Symbol" pitchFamily="2" charset="2"/>
                        <a:buNone/>
                      </a:pPr>
                      <a:endParaRPr lang="en-GB" sz="2000" b="0" dirty="0">
                        <a:effectLst/>
                        <a:latin typeface="Arial" panose="020B0604020202020204" pitchFamily="34" charset="0"/>
                        <a:ea typeface="MS Mincho" panose="02020609040205080304" pitchFamily="49" charset="-128"/>
                        <a:cs typeface="Arial" panose="020B0604020202020204" pitchFamily="34" charset="0"/>
                      </a:endParaRPr>
                    </a:p>
                  </a:txBody>
                  <a:tcPr marL="68566" marR="68566" marT="0" marB="0"/>
                </a:tc>
                <a:extLst>
                  <a:ext uri="{0D108BD9-81ED-4DB2-BD59-A6C34878D82A}">
                    <a16:rowId xmlns:a16="http://schemas.microsoft.com/office/drawing/2014/main" val="10000"/>
                  </a:ext>
                </a:extLst>
              </a:tr>
            </a:tbl>
          </a:graphicData>
        </a:graphic>
      </p:graphicFrame>
      <p:sp>
        <p:nvSpPr>
          <p:cNvPr id="12298" name="Rectangle 1">
            <a:extLst>
              <a:ext uri="{FF2B5EF4-FFF2-40B4-BE49-F238E27FC236}">
                <a16:creationId xmlns:a16="http://schemas.microsoft.com/office/drawing/2014/main" id="{8D92C9E5-019A-4AEB-9AA3-9D388FA38F10}"/>
              </a:ext>
            </a:extLst>
          </p:cNvPr>
          <p:cNvSpPr>
            <a:spLocks noChangeArrowheads="1"/>
          </p:cNvSpPr>
          <p:nvPr/>
        </p:nvSpPr>
        <p:spPr bwMode="auto">
          <a:xfrm>
            <a:off x="-338138" y="1201738"/>
            <a:ext cx="91440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F9B639"/>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F9B639"/>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F9B639"/>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F9B639"/>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9pPr>
          </a:lstStyle>
          <a:p>
            <a:pPr>
              <a:spcBef>
                <a:spcPct val="0"/>
              </a:spcBef>
              <a:buClrTx/>
              <a:buSzTx/>
              <a:buFontTx/>
              <a:buNone/>
            </a:pPr>
            <a:endParaRPr lang="en-US" altLang="en-US" sz="18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C5294959-5E40-49D1-9CC3-5F8F409C5D70}"/>
              </a:ext>
            </a:extLst>
          </p:cNvPr>
          <p:cNvSpPr txBox="1">
            <a:spLocks/>
          </p:cNvSpPr>
          <p:nvPr/>
        </p:nvSpPr>
        <p:spPr bwMode="auto">
          <a:xfrm>
            <a:off x="0" y="107950"/>
            <a:ext cx="9144000" cy="777875"/>
          </a:xfrm>
          <a:prstGeom prst="rect">
            <a:avLst/>
          </a:prstGeom>
          <a:noFill/>
          <a:ln>
            <a:noFill/>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defRPr/>
            </a:pPr>
            <a:r>
              <a:rPr lang="en-US" altLang="en-US" sz="2200" b="1" dirty="0">
                <a:solidFill>
                  <a:schemeClr val="tx2">
                    <a:lumMod val="60000"/>
                    <a:lumOff val="40000"/>
                  </a:schemeClr>
                </a:solidFill>
                <a:latin typeface="Arial" panose="020B0604020202020204" pitchFamily="34" charset="0"/>
              </a:rPr>
              <a:t>Statutory Science Curriculum</a:t>
            </a:r>
          </a:p>
        </p:txBody>
      </p:sp>
      <p:graphicFrame>
        <p:nvGraphicFramePr>
          <p:cNvPr id="4" name="Table 3">
            <a:extLst>
              <a:ext uri="{FF2B5EF4-FFF2-40B4-BE49-F238E27FC236}">
                <a16:creationId xmlns:a16="http://schemas.microsoft.com/office/drawing/2014/main" id="{3B309335-47F3-42DE-9291-8731C052992A}"/>
              </a:ext>
            </a:extLst>
          </p:cNvPr>
          <p:cNvGraphicFramePr>
            <a:graphicFrameLocks noGrp="1"/>
          </p:cNvGraphicFramePr>
          <p:nvPr>
            <p:extLst>
              <p:ext uri="{D42A27DB-BD31-4B8C-83A1-F6EECF244321}">
                <p14:modId xmlns:p14="http://schemas.microsoft.com/office/powerpoint/2010/main" val="1719957520"/>
              </p:ext>
            </p:extLst>
          </p:nvPr>
        </p:nvGraphicFramePr>
        <p:xfrm>
          <a:off x="413097" y="1545344"/>
          <a:ext cx="8392766" cy="3767311"/>
        </p:xfrm>
        <a:graphic>
          <a:graphicData uri="http://schemas.openxmlformats.org/drawingml/2006/table">
            <a:tbl>
              <a:tblPr firstRow="1" firstCol="1" bandRow="1">
                <a:tableStyleId>{5C22544A-7EE6-4342-B048-85BDC9FD1C3A}</a:tableStyleId>
              </a:tblPr>
              <a:tblGrid>
                <a:gridCol w="8392766">
                  <a:extLst>
                    <a:ext uri="{9D8B030D-6E8A-4147-A177-3AD203B41FA5}">
                      <a16:colId xmlns:a16="http://schemas.microsoft.com/office/drawing/2014/main" val="20000"/>
                    </a:ext>
                  </a:extLst>
                </a:gridCol>
              </a:tblGrid>
              <a:tr h="3767311">
                <a:tc>
                  <a:txBody>
                    <a:bodyPr/>
                    <a:lstStyle/>
                    <a:p>
                      <a:pPr>
                        <a:lnSpc>
                          <a:spcPct val="150000"/>
                        </a:lnSpc>
                        <a:spcBef>
                          <a:spcPts val="300"/>
                        </a:spcBef>
                        <a:spcAft>
                          <a:spcPts val="300"/>
                        </a:spcAft>
                      </a:pPr>
                      <a:r>
                        <a:rPr lang="en-GB" sz="2000" b="0" dirty="0">
                          <a:effectLst/>
                          <a:latin typeface="Arial" panose="020B0604020202020204" pitchFamily="34" charset="0"/>
                          <a:cs typeface="Arial" panose="020B0604020202020204" pitchFamily="34" charset="0"/>
                        </a:rPr>
                        <a:t>Key Stage 2 </a:t>
                      </a:r>
                    </a:p>
                    <a:p>
                      <a:pPr>
                        <a:lnSpc>
                          <a:spcPct val="150000"/>
                        </a:lnSpc>
                        <a:spcBef>
                          <a:spcPts val="300"/>
                        </a:spcBef>
                        <a:spcAft>
                          <a:spcPts val="300"/>
                        </a:spcAft>
                      </a:pPr>
                      <a:r>
                        <a:rPr lang="en-GB" sz="2000" b="0" dirty="0">
                          <a:effectLst/>
                          <a:latin typeface="Arial" panose="020B0604020202020204" pitchFamily="34" charset="0"/>
                          <a:cs typeface="Arial" panose="020B0604020202020204" pitchFamily="34" charset="0"/>
                        </a:rPr>
                        <a:t>Pupils should be taught to:</a:t>
                      </a:r>
                    </a:p>
                    <a:p>
                      <a:pPr marL="342900" lvl="0" indent="-342900">
                        <a:lnSpc>
                          <a:spcPct val="150000"/>
                        </a:lnSpc>
                        <a:spcBef>
                          <a:spcPts val="300"/>
                        </a:spcBef>
                        <a:spcAft>
                          <a:spcPts val="300"/>
                        </a:spcAft>
                        <a:buFont typeface="Symbol" pitchFamily="2" charset="2"/>
                        <a:buChar char=""/>
                      </a:pPr>
                      <a:r>
                        <a:rPr lang="en-GB" sz="2000" b="0" dirty="0">
                          <a:effectLst/>
                          <a:latin typeface="Arial" panose="020B0604020202020204" pitchFamily="34" charset="0"/>
                          <a:cs typeface="Arial" panose="020B0604020202020204" pitchFamily="34" charset="0"/>
                        </a:rPr>
                        <a:t>Describe the life process of reproduction in some plants and animals </a:t>
                      </a:r>
                    </a:p>
                    <a:p>
                      <a:pPr marL="342900" lvl="0" indent="-342900">
                        <a:lnSpc>
                          <a:spcPct val="150000"/>
                        </a:lnSpc>
                        <a:spcBef>
                          <a:spcPts val="300"/>
                        </a:spcBef>
                        <a:spcAft>
                          <a:spcPts val="300"/>
                        </a:spcAft>
                        <a:buFont typeface="Symbol" pitchFamily="2" charset="2"/>
                        <a:buChar char=""/>
                      </a:pPr>
                      <a:r>
                        <a:rPr lang="en-GB" sz="2000" b="0" dirty="0">
                          <a:effectLst/>
                          <a:latin typeface="Arial" panose="020B0604020202020204" pitchFamily="34" charset="0"/>
                          <a:cs typeface="Arial" panose="020B0604020202020204" pitchFamily="34" charset="0"/>
                        </a:rPr>
                        <a:t>Describe the changes as humans develop to old age </a:t>
                      </a:r>
                    </a:p>
                    <a:p>
                      <a:pPr marL="342900" lvl="0" indent="-342900">
                        <a:lnSpc>
                          <a:spcPct val="150000"/>
                        </a:lnSpc>
                        <a:spcBef>
                          <a:spcPts val="300"/>
                        </a:spcBef>
                        <a:spcAft>
                          <a:spcPts val="300"/>
                        </a:spcAft>
                        <a:buFont typeface="Symbol" pitchFamily="2" charset="2"/>
                        <a:buChar char=""/>
                      </a:pPr>
                      <a:r>
                        <a:rPr lang="en-GB" sz="2000" b="0" dirty="0">
                          <a:effectLst/>
                          <a:latin typeface="Arial" panose="020B0604020202020204" pitchFamily="34" charset="0"/>
                          <a:cs typeface="Arial" panose="020B0604020202020204" pitchFamily="34" charset="0"/>
                        </a:rPr>
                        <a:t>Recognise that living things produce offspring of the same kind, but normally offspring vary and are not identical to their parents</a:t>
                      </a:r>
                    </a:p>
                    <a:p>
                      <a:pPr marL="0" lvl="0" indent="0">
                        <a:lnSpc>
                          <a:spcPct val="150000"/>
                        </a:lnSpc>
                        <a:spcBef>
                          <a:spcPts val="300"/>
                        </a:spcBef>
                        <a:spcAft>
                          <a:spcPts val="300"/>
                        </a:spcAft>
                        <a:buFont typeface="Symbol" pitchFamily="2" charset="2"/>
                        <a:buNone/>
                      </a:pPr>
                      <a:endParaRPr lang="en-GB" sz="2400" b="0" dirty="0">
                        <a:effectLst/>
                        <a:latin typeface="Arial" panose="020B0604020202020204" pitchFamily="34" charset="0"/>
                        <a:cs typeface="Arial" panose="020B0604020202020204" pitchFamily="34" charset="0"/>
                      </a:endParaRPr>
                    </a:p>
                  </a:txBody>
                  <a:tcPr marL="68574" marR="68574" marT="0" marB="0"/>
                </a:tc>
                <a:extLst>
                  <a:ext uri="{0D108BD9-81ED-4DB2-BD59-A6C34878D82A}">
                    <a16:rowId xmlns:a16="http://schemas.microsoft.com/office/drawing/2014/main" val="10000"/>
                  </a:ext>
                </a:extLst>
              </a:tr>
            </a:tbl>
          </a:graphicData>
        </a:graphic>
      </p:graphicFrame>
      <p:sp>
        <p:nvSpPr>
          <p:cNvPr id="13321" name="Rectangle 1">
            <a:extLst>
              <a:ext uri="{FF2B5EF4-FFF2-40B4-BE49-F238E27FC236}">
                <a16:creationId xmlns:a16="http://schemas.microsoft.com/office/drawing/2014/main" id="{2E553570-1076-48BD-9331-EE16A374E290}"/>
              </a:ext>
            </a:extLst>
          </p:cNvPr>
          <p:cNvSpPr>
            <a:spLocks noChangeArrowheads="1"/>
          </p:cNvSpPr>
          <p:nvPr/>
        </p:nvSpPr>
        <p:spPr bwMode="auto">
          <a:xfrm>
            <a:off x="-338138" y="1201738"/>
            <a:ext cx="91440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F9B639"/>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F9B639"/>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F9B639"/>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F9B639"/>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defTabSz="4572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9pPr>
          </a:lstStyle>
          <a:p>
            <a:pPr>
              <a:spcBef>
                <a:spcPct val="0"/>
              </a:spcBef>
              <a:buClrTx/>
              <a:buSzTx/>
              <a:buFontTx/>
              <a:buNone/>
            </a:pPr>
            <a:endParaRPr lang="en-US" altLang="en-US" sz="18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txBox="1">
            <a:spLocks/>
          </p:cNvSpPr>
          <p:nvPr/>
        </p:nvSpPr>
        <p:spPr bwMode="auto">
          <a:xfrm>
            <a:off x="-180528" y="285848"/>
            <a:ext cx="9144001" cy="777875"/>
          </a:xfrm>
          <a:prstGeom prst="rect">
            <a:avLst/>
          </a:prstGeom>
          <a:noFill/>
          <a:ln>
            <a:noFill/>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defRPr/>
            </a:pPr>
            <a:r>
              <a:rPr lang="en-US" altLang="en-US" sz="2400" b="1" dirty="0">
                <a:solidFill>
                  <a:schemeClr val="tx2">
                    <a:lumMod val="60000"/>
                    <a:lumOff val="40000"/>
                  </a:schemeClr>
                </a:solidFill>
                <a:latin typeface="Arial" panose="020B0604020202020204" pitchFamily="34" charset="0"/>
              </a:rPr>
              <a:t>Sex Education</a:t>
            </a:r>
          </a:p>
        </p:txBody>
      </p:sp>
      <p:sp>
        <p:nvSpPr>
          <p:cNvPr id="8195" name="Subtitle 2"/>
          <p:cNvSpPr txBox="1">
            <a:spLocks noChangeArrowheads="1"/>
          </p:cNvSpPr>
          <p:nvPr/>
        </p:nvSpPr>
        <p:spPr bwMode="auto">
          <a:xfrm>
            <a:off x="139007" y="2060848"/>
            <a:ext cx="868045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spcBef>
                <a:spcPct val="20000"/>
              </a:spcBef>
              <a:buFont typeface="Arial" charset="0"/>
              <a:buNone/>
            </a:pPr>
            <a:endParaRPr lang="en-GB" altLang="en-US" sz="1600" dirty="0">
              <a:latin typeface="Calibri" pitchFamily="34" charset="0"/>
            </a:endParaRPr>
          </a:p>
        </p:txBody>
      </p:sp>
      <p:sp>
        <p:nvSpPr>
          <p:cNvPr id="3" name="Content Placeholder 2"/>
          <p:cNvSpPr>
            <a:spLocks noGrp="1"/>
          </p:cNvSpPr>
          <p:nvPr>
            <p:ph idx="1"/>
          </p:nvPr>
        </p:nvSpPr>
        <p:spPr>
          <a:xfrm>
            <a:off x="503548" y="1556792"/>
            <a:ext cx="8136904" cy="4133850"/>
          </a:xfrm>
        </p:spPr>
        <p:txBody>
          <a:bodyPr>
            <a:normAutofit lnSpcReduction="10000"/>
          </a:bodyPr>
          <a:lstStyle/>
          <a:p>
            <a:pPr marL="0" indent="0">
              <a:buNone/>
              <a:defRPr/>
            </a:pPr>
            <a:r>
              <a:rPr lang="en-GB" sz="2000" i="1" dirty="0">
                <a:latin typeface="Arial" panose="020B0604020202020204" pitchFamily="34" charset="0"/>
                <a:cs typeface="Arial" panose="020B0604020202020204" pitchFamily="34" charset="0"/>
              </a:rPr>
              <a:t>‘It is important that the transition phase before moving to secondary school supports pupils’ ongoing emotional and physical development effectively. The Department (for Education) continues to recommend therefore that all primary schools should have a sex education programme tailored to the age and the physical and emotional maturity of the pupils. It should ensure that both boys and girls are prepared for the changes that adolescence brings and – drawing on knowledge of the human life cycle set out in the national curriculum for science - how a baby is conceived and born.’ </a:t>
            </a:r>
          </a:p>
          <a:p>
            <a:pPr marL="0" indent="0">
              <a:buNone/>
              <a:defRPr/>
            </a:pPr>
            <a:endParaRPr lang="en-GB" sz="2000" dirty="0"/>
          </a:p>
          <a:p>
            <a:pPr marL="0" indent="0">
              <a:buNone/>
              <a:defRPr/>
            </a:pPr>
            <a:endParaRPr lang="en-GB" sz="2000" dirty="0"/>
          </a:p>
          <a:p>
            <a:pPr marL="0" indent="0">
              <a:buNone/>
              <a:defRPr/>
            </a:pPr>
            <a:endParaRPr lang="en-GB" sz="2000" dirty="0"/>
          </a:p>
          <a:p>
            <a:pPr marL="0" indent="0">
              <a:buNone/>
              <a:defRPr/>
            </a:pPr>
            <a:r>
              <a:rPr lang="en-GB" sz="1300" i="1" dirty="0">
                <a:latin typeface="Arial" panose="020B0604020202020204" pitchFamily="34" charset="0"/>
                <a:cs typeface="Arial" panose="020B0604020202020204" pitchFamily="34" charset="0"/>
              </a:rPr>
              <a:t>Relationships Education, Relationships and Sex Education (RSE) and Health Education Statutory guidance for governing bodies, proprietors, head teachers, principals, senior leadership teams, teachers </a:t>
            </a:r>
          </a:p>
        </p:txBody>
      </p:sp>
    </p:spTree>
    <p:extLst>
      <p:ext uri="{BB962C8B-B14F-4D97-AF65-F5344CB8AC3E}">
        <p14:creationId xmlns:p14="http://schemas.microsoft.com/office/powerpoint/2010/main" val="1885902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51E8F-59ED-4112-9B0F-4305CB52BF82}"/>
              </a:ext>
            </a:extLst>
          </p:cNvPr>
          <p:cNvSpPr>
            <a:spLocks noGrp="1"/>
          </p:cNvSpPr>
          <p:nvPr>
            <p:ph type="title"/>
          </p:nvPr>
        </p:nvSpPr>
        <p:spPr/>
        <p:txBody>
          <a:bodyPr/>
          <a:lstStyle/>
          <a:p>
            <a:r>
              <a:rPr lang="en-GB" dirty="0"/>
              <a:t>Godwin Values</a:t>
            </a:r>
          </a:p>
        </p:txBody>
      </p:sp>
      <p:pic>
        <p:nvPicPr>
          <p:cNvPr id="4" name="Picture 3">
            <a:extLst>
              <a:ext uri="{FF2B5EF4-FFF2-40B4-BE49-F238E27FC236}">
                <a16:creationId xmlns:a16="http://schemas.microsoft.com/office/drawing/2014/main" id="{5D69D039-EA95-436B-80CB-8498DD775C52}"/>
              </a:ext>
            </a:extLst>
          </p:cNvPr>
          <p:cNvPicPr>
            <a:picLocks noChangeAspect="1"/>
          </p:cNvPicPr>
          <p:nvPr/>
        </p:nvPicPr>
        <p:blipFill>
          <a:blip r:embed="rId2"/>
          <a:stretch>
            <a:fillRect/>
          </a:stretch>
        </p:blipFill>
        <p:spPr>
          <a:xfrm>
            <a:off x="782030" y="1196752"/>
            <a:ext cx="7579940" cy="5056618"/>
          </a:xfrm>
          <a:prstGeom prst="rect">
            <a:avLst/>
          </a:prstGeom>
        </p:spPr>
      </p:pic>
    </p:spTree>
    <p:extLst>
      <p:ext uri="{BB962C8B-B14F-4D97-AF65-F5344CB8AC3E}">
        <p14:creationId xmlns:p14="http://schemas.microsoft.com/office/powerpoint/2010/main" val="3413443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DCA5-DDB7-4446-B11A-69C557B0A19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RHE at Godwin</a:t>
            </a:r>
          </a:p>
        </p:txBody>
      </p:sp>
      <p:sp>
        <p:nvSpPr>
          <p:cNvPr id="3" name="Content Placeholder 2">
            <a:extLst>
              <a:ext uri="{FF2B5EF4-FFF2-40B4-BE49-F238E27FC236}">
                <a16:creationId xmlns:a16="http://schemas.microsoft.com/office/drawing/2014/main" id="{7C9EC4EA-6B80-4D99-8766-59F74E119DC0}"/>
              </a:ext>
            </a:extLst>
          </p:cNvPr>
          <p:cNvSpPr>
            <a:spLocks noGrp="1"/>
          </p:cNvSpPr>
          <p:nvPr>
            <p:ph sz="quarter" idx="1"/>
          </p:nvPr>
        </p:nvSpPr>
        <p:spPr>
          <a:xfrm>
            <a:off x="457200" y="1844824"/>
            <a:ext cx="8229600" cy="4082008"/>
          </a:xfrm>
        </p:spPr>
        <p:txBody>
          <a:bodyPr>
            <a:normAutofit/>
          </a:bodyPr>
          <a:lstStyle/>
          <a:p>
            <a:r>
              <a:rPr lang="en-GB" sz="3200" b="1" dirty="0">
                <a:latin typeface="Arial" panose="020B0604020202020204" pitchFamily="34" charset="0"/>
                <a:cs typeface="Arial" panose="020B0604020202020204" pitchFamily="34" charset="0"/>
              </a:rPr>
              <a:t>DfE/PSHE Association national guidance</a:t>
            </a:r>
          </a:p>
          <a:p>
            <a:r>
              <a:rPr lang="en-GB" sz="2800" dirty="0">
                <a:latin typeface="Arial" panose="020B0604020202020204" pitchFamily="34" charset="0"/>
                <a:cs typeface="Arial" panose="020B0604020202020204" pitchFamily="34" charset="0"/>
              </a:rPr>
              <a:t>Consultation of stakeholders</a:t>
            </a:r>
          </a:p>
          <a:p>
            <a:r>
              <a:rPr lang="en-GB" sz="2800" dirty="0">
                <a:latin typeface="Arial" panose="020B0604020202020204" pitchFamily="34" charset="0"/>
                <a:cs typeface="Arial" panose="020B0604020202020204" pitchFamily="34" charset="0"/>
              </a:rPr>
              <a:t>Ongoing dialogue – parents, pupils, staff, governors, Local Authority etc</a:t>
            </a:r>
          </a:p>
          <a:p>
            <a:r>
              <a:rPr lang="en-GB" sz="2800" dirty="0">
                <a:latin typeface="Arial" panose="020B0604020202020204" pitchFamily="34" charset="0"/>
                <a:cs typeface="Arial" panose="020B0604020202020204" pitchFamily="34" charset="0"/>
              </a:rPr>
              <a:t>Policies</a:t>
            </a:r>
            <a:endParaRPr lang="en-GB"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E3F7365-5169-4A1E-8DBF-952D7E85DC78}"/>
              </a:ext>
            </a:extLst>
          </p:cNvPr>
          <p:cNvPicPr>
            <a:picLocks noChangeAspect="1"/>
          </p:cNvPicPr>
          <p:nvPr/>
        </p:nvPicPr>
        <p:blipFill>
          <a:blip r:embed="rId2"/>
          <a:stretch>
            <a:fillRect/>
          </a:stretch>
        </p:blipFill>
        <p:spPr>
          <a:xfrm>
            <a:off x="6804248" y="185205"/>
            <a:ext cx="2163696" cy="1443412"/>
          </a:xfrm>
          <a:prstGeom prst="rect">
            <a:avLst/>
          </a:prstGeom>
        </p:spPr>
      </p:pic>
    </p:spTree>
    <p:extLst>
      <p:ext uri="{BB962C8B-B14F-4D97-AF65-F5344CB8AC3E}">
        <p14:creationId xmlns:p14="http://schemas.microsoft.com/office/powerpoint/2010/main" val="4032271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F85995-DBD3-437D-9068-B4A4BE22C33B}"/>
              </a:ext>
            </a:extLst>
          </p:cNvPr>
          <p:cNvPicPr>
            <a:picLocks noChangeAspect="1"/>
          </p:cNvPicPr>
          <p:nvPr/>
        </p:nvPicPr>
        <p:blipFill>
          <a:blip r:embed="rId2"/>
          <a:stretch>
            <a:fillRect/>
          </a:stretch>
        </p:blipFill>
        <p:spPr>
          <a:xfrm>
            <a:off x="0" y="221776"/>
            <a:ext cx="9144000" cy="6414448"/>
          </a:xfrm>
          <a:prstGeom prst="rect">
            <a:avLst/>
          </a:prstGeom>
        </p:spPr>
      </p:pic>
    </p:spTree>
    <p:extLst>
      <p:ext uri="{BB962C8B-B14F-4D97-AF65-F5344CB8AC3E}">
        <p14:creationId xmlns:p14="http://schemas.microsoft.com/office/powerpoint/2010/main" val="13546222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1222</TotalTime>
  <Words>392</Words>
  <Application>Microsoft Office PowerPoint</Application>
  <PresentationFormat>On-screen Show (4:3)</PresentationFormat>
  <Paragraphs>53</Paragraphs>
  <Slides>8</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MS Mincho</vt:lpstr>
      <vt:lpstr>ＭＳ Ｐゴシック</vt:lpstr>
      <vt:lpstr>ＭＳ Ｐゴシック</vt:lpstr>
      <vt:lpstr>Arial</vt:lpstr>
      <vt:lpstr>Bookman Old Style</vt:lpstr>
      <vt:lpstr>Calibri</vt:lpstr>
      <vt:lpstr>Gill Sans MT</vt:lpstr>
      <vt:lpstr>Symbol</vt:lpstr>
      <vt:lpstr>Wingdings</vt:lpstr>
      <vt:lpstr>Wingdings 3</vt:lpstr>
      <vt:lpstr>Origin</vt:lpstr>
      <vt:lpstr>PowerPoint Presentation</vt:lpstr>
      <vt:lpstr>PowerPoint Presentation</vt:lpstr>
      <vt:lpstr>PowerPoint Presentation</vt:lpstr>
      <vt:lpstr>PowerPoint Presentation</vt:lpstr>
      <vt:lpstr>PowerPoint Presentation</vt:lpstr>
      <vt:lpstr>Godwin Values</vt:lpstr>
      <vt:lpstr>RHE at Godwin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PSHE PDM</dc:title>
  <dc:creator>Chris</dc:creator>
  <cp:lastModifiedBy>cwilding1.301</cp:lastModifiedBy>
  <cp:revision>70</cp:revision>
  <cp:lastPrinted>2022-11-09T09:47:07Z</cp:lastPrinted>
  <dcterms:created xsi:type="dcterms:W3CDTF">2015-10-04T07:53:31Z</dcterms:created>
  <dcterms:modified xsi:type="dcterms:W3CDTF">2026-06-05T14:43:09Z</dcterms:modified>
</cp:coreProperties>
</file>