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918" r:id="rId2"/>
    <p:sldMasterId id="2147483930" r:id="rId3"/>
  </p:sldMasterIdLst>
  <p:notesMasterIdLst>
    <p:notesMasterId r:id="rId38"/>
  </p:notesMasterIdLst>
  <p:handoutMasterIdLst>
    <p:handoutMasterId r:id="rId39"/>
  </p:handoutMasterIdLst>
  <p:sldIdLst>
    <p:sldId id="258" r:id="rId4"/>
    <p:sldId id="333" r:id="rId5"/>
    <p:sldId id="260" r:id="rId6"/>
    <p:sldId id="305" r:id="rId7"/>
    <p:sldId id="295" r:id="rId8"/>
    <p:sldId id="297" r:id="rId9"/>
    <p:sldId id="312" r:id="rId10"/>
    <p:sldId id="296" r:id="rId11"/>
    <p:sldId id="311" r:id="rId12"/>
    <p:sldId id="319" r:id="rId13"/>
    <p:sldId id="332" r:id="rId14"/>
    <p:sldId id="294" r:id="rId15"/>
    <p:sldId id="263" r:id="rId16"/>
    <p:sldId id="299" r:id="rId17"/>
    <p:sldId id="300" r:id="rId18"/>
    <p:sldId id="313" r:id="rId19"/>
    <p:sldId id="329" r:id="rId20"/>
    <p:sldId id="326" r:id="rId21"/>
    <p:sldId id="316" r:id="rId22"/>
    <p:sldId id="308" r:id="rId23"/>
    <p:sldId id="328" r:id="rId24"/>
    <p:sldId id="304" r:id="rId25"/>
    <p:sldId id="302" r:id="rId26"/>
    <p:sldId id="331" r:id="rId27"/>
    <p:sldId id="320" r:id="rId28"/>
    <p:sldId id="306" r:id="rId29"/>
    <p:sldId id="307" r:id="rId30"/>
    <p:sldId id="321" r:id="rId31"/>
    <p:sldId id="310" r:id="rId32"/>
    <p:sldId id="303" r:id="rId33"/>
    <p:sldId id="323" r:id="rId34"/>
    <p:sldId id="267" r:id="rId35"/>
    <p:sldId id="268" r:id="rId36"/>
    <p:sldId id="269" r:id="rId37"/>
  </p:sldIdLst>
  <p:sldSz cx="9144000" cy="6858000" type="screen4x3"/>
  <p:notesSz cx="6797675" cy="992981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68" autoAdjust="0"/>
    <p:restoredTop sz="94660"/>
  </p:normalViewPr>
  <p:slideViewPr>
    <p:cSldViewPr>
      <p:cViewPr varScale="1">
        <p:scale>
          <a:sx n="81" d="100"/>
          <a:sy n="81" d="100"/>
        </p:scale>
        <p:origin x="1963"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0" y="-78"/>
      </p:cViewPr>
      <p:guideLst>
        <p:guide orient="horz" pos="2880"/>
        <p:guide pos="2160"/>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91"/>
          </a:xfrm>
          <a:prstGeom prst="rect">
            <a:avLst/>
          </a:prstGeom>
        </p:spPr>
        <p:txBody>
          <a:bodyPr vert="horz" lIns="91440" tIns="45720" rIns="91440" bIns="45720" rtlCol="0"/>
          <a:lstStyle>
            <a:lvl1pPr algn="r">
              <a:defRPr sz="1200"/>
            </a:lvl1pPr>
          </a:lstStyle>
          <a:p>
            <a:fld id="{A0135BE0-4ECD-4874-A0D6-63A819A28CFF}" type="datetimeFigureOut">
              <a:rPr lang="en-GB" smtClean="0"/>
              <a:pPr/>
              <a:t>29/09/2024</a:t>
            </a:fld>
            <a:endParaRPr lang="en-GB"/>
          </a:p>
        </p:txBody>
      </p:sp>
      <p:sp>
        <p:nvSpPr>
          <p:cNvPr id="4" name="Footer Placeholder 3"/>
          <p:cNvSpPr>
            <a:spLocks noGrp="1"/>
          </p:cNvSpPr>
          <p:nvPr>
            <p:ph type="ftr" sz="quarter" idx="2"/>
          </p:nvPr>
        </p:nvSpPr>
        <p:spPr>
          <a:xfrm>
            <a:off x="0" y="9431599"/>
            <a:ext cx="2945659" cy="49649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1599"/>
            <a:ext cx="2945659" cy="496491"/>
          </a:xfrm>
          <a:prstGeom prst="rect">
            <a:avLst/>
          </a:prstGeom>
        </p:spPr>
        <p:txBody>
          <a:bodyPr vert="horz" lIns="91440" tIns="45720" rIns="91440" bIns="45720" rtlCol="0" anchor="b"/>
          <a:lstStyle>
            <a:lvl1pPr algn="r">
              <a:defRPr sz="1200"/>
            </a:lvl1pPr>
          </a:lstStyle>
          <a:p>
            <a:fld id="{8C004FA2-4CDB-48BF-AAF5-8EF61AD38C63}" type="slidenum">
              <a:rPr lang="en-GB" smtClean="0"/>
              <a:pPr/>
              <a:t>‹#›</a:t>
            </a:fld>
            <a:endParaRPr lang="en-GB"/>
          </a:p>
        </p:txBody>
      </p:sp>
    </p:spTree>
    <p:extLst>
      <p:ext uri="{BB962C8B-B14F-4D97-AF65-F5344CB8AC3E}">
        <p14:creationId xmlns:p14="http://schemas.microsoft.com/office/powerpoint/2010/main" val="18234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0443" y="0"/>
            <a:ext cx="2945659" cy="496491"/>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AEBDBDC-50BE-4978-BAB8-8099B25A847C}" type="datetimeFigureOut">
              <a:rPr lang="en-US"/>
              <a:pPr>
                <a:defRPr/>
              </a:pPr>
              <a:t>9/29/2024</a:t>
            </a:fld>
            <a:endParaRPr lang="en-GB"/>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768" y="4716661"/>
            <a:ext cx="5438140" cy="4468416"/>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31599"/>
            <a:ext cx="2945659" cy="49649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0443" y="9431599"/>
            <a:ext cx="2945659" cy="49649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B01BDD1-C482-44CD-BA9D-0EFD8AD603EA}" type="slidenum">
              <a:rPr lang="en-GB" altLang="en-US"/>
              <a:pPr/>
              <a:t>‹#›</a:t>
            </a:fld>
            <a:endParaRPr lang="en-GB" altLang="en-US"/>
          </a:p>
        </p:txBody>
      </p:sp>
    </p:spTree>
    <p:extLst>
      <p:ext uri="{BB962C8B-B14F-4D97-AF65-F5344CB8AC3E}">
        <p14:creationId xmlns:p14="http://schemas.microsoft.com/office/powerpoint/2010/main" val="698482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are not expecting a fire-drill but… If you have any questions, please wait until the end. I may answer them as we go.</a:t>
            </a:r>
            <a:endParaRPr lang="en-GB" altLang="en-US" dirty="0"/>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A30589-5632-4068-9333-9263898B511D}" type="slidenum">
              <a:rPr lang="en-GB" altLang="en-US">
                <a:latin typeface="Calibri" panose="020F0502020204030204" pitchFamily="34" charset="0"/>
              </a:rPr>
              <a:pPr eaLnBrk="1" hangingPunct="1"/>
              <a:t>1</a:t>
            </a:fld>
            <a:endParaRPr lang="en-GB" altLang="en-US">
              <a:latin typeface="Calibri" panose="020F0502020204030204" pitchFamily="34" charset="0"/>
            </a:endParaRPr>
          </a:p>
        </p:txBody>
      </p:sp>
    </p:spTree>
    <p:extLst>
      <p:ext uri="{BB962C8B-B14F-4D97-AF65-F5344CB8AC3E}">
        <p14:creationId xmlns:p14="http://schemas.microsoft.com/office/powerpoint/2010/main" val="438255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01BDD1-C482-44CD-BA9D-0EFD8AD603EA}" type="slidenum">
              <a:rPr lang="en-GB" altLang="en-US" smtClean="0"/>
              <a:pPr/>
              <a:t>13</a:t>
            </a:fld>
            <a:endParaRPr lang="en-GB" altLang="en-US"/>
          </a:p>
        </p:txBody>
      </p:sp>
    </p:spTree>
    <p:extLst>
      <p:ext uri="{BB962C8B-B14F-4D97-AF65-F5344CB8AC3E}">
        <p14:creationId xmlns:p14="http://schemas.microsoft.com/office/powerpoint/2010/main" val="605571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child’s username and password should be in the back of their reading record. If it is not, ask your child to tell their teacher.</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18</a:t>
            </a:fld>
            <a:endParaRPr lang="en-GB" altLang="en-US"/>
          </a:p>
        </p:txBody>
      </p:sp>
    </p:spTree>
    <p:extLst>
      <p:ext uri="{BB962C8B-B14F-4D97-AF65-F5344CB8AC3E}">
        <p14:creationId xmlns:p14="http://schemas.microsoft.com/office/powerpoint/2010/main" val="104386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our</a:t>
            </a:r>
            <a:r>
              <a:rPr lang="en-GB" baseline="0" dirty="0"/>
              <a:t> nativity will be performed at St Albans Church.</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20</a:t>
            </a:fld>
            <a:endParaRPr lang="en-GB" altLang="en-US"/>
          </a:p>
        </p:txBody>
      </p:sp>
    </p:spTree>
    <p:extLst>
      <p:ext uri="{BB962C8B-B14F-4D97-AF65-F5344CB8AC3E}">
        <p14:creationId xmlns:p14="http://schemas.microsoft.com/office/powerpoint/2010/main" val="184565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Lessons</a:t>
            </a:r>
            <a:r>
              <a:rPr lang="en-US" baseline="0" dirty="0">
                <a:solidFill>
                  <a:srgbClr val="FF0000"/>
                </a:solidFill>
              </a:rPr>
              <a:t> will take place at Becontree Leisure Centre. It will be on Tuesdays after Christmas. They will be assessed in the first session. An adult will be in the pool to support children who need it.</a:t>
            </a:r>
            <a:endParaRPr lang="en-US"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22</a:t>
            </a:fld>
            <a:endParaRPr lang="en-GB" altLang="en-US"/>
          </a:p>
        </p:txBody>
      </p:sp>
    </p:spTree>
    <p:extLst>
      <p:ext uri="{BB962C8B-B14F-4D97-AF65-F5344CB8AC3E}">
        <p14:creationId xmlns:p14="http://schemas.microsoft.com/office/powerpoint/2010/main" val="190033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Daily reading as well as CEW and times-tables practice</a:t>
            </a:r>
          </a:p>
          <a:p>
            <a:r>
              <a:rPr lang="en-US" sz="1200" dirty="0"/>
              <a:t>Optional writing at home</a:t>
            </a:r>
            <a:endParaRPr lang="en-GB" sz="1200" dirty="0"/>
          </a:p>
          <a:p>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23</a:t>
            </a:fld>
            <a:endParaRPr lang="en-GB" altLang="en-US"/>
          </a:p>
        </p:txBody>
      </p:sp>
    </p:spTree>
    <p:extLst>
      <p:ext uri="{BB962C8B-B14F-4D97-AF65-F5344CB8AC3E}">
        <p14:creationId xmlns:p14="http://schemas.microsoft.com/office/powerpoint/2010/main" val="406005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This what your child’s reading</a:t>
            </a:r>
            <a:r>
              <a:rPr lang="en-GB" baseline="0" dirty="0"/>
              <a:t> record could look like. Please aim for your child to read at least 5 times per week. You can sign their record each time they read.</a:t>
            </a:r>
            <a:endParaRPr lang="en-GB" dirty="0"/>
          </a:p>
          <a:p>
            <a:endParaRPr lang="en-GB" dirty="0"/>
          </a:p>
        </p:txBody>
      </p:sp>
      <p:sp>
        <p:nvSpPr>
          <p:cNvPr id="4" name="Slide Number Placeholder 3"/>
          <p:cNvSpPr>
            <a:spLocks noGrp="1"/>
          </p:cNvSpPr>
          <p:nvPr>
            <p:ph type="sldNum" sz="quarter" idx="10"/>
          </p:nvPr>
        </p:nvSpPr>
        <p:spPr/>
        <p:txBody>
          <a:bodyPr/>
          <a:lstStyle/>
          <a:p>
            <a:fld id="{9B01BDD1-C482-44CD-BA9D-0EFD8AD603EA}" type="slidenum">
              <a:rPr lang="en-GB" altLang="en-US" smtClean="0"/>
              <a:pPr/>
              <a:t>27</a:t>
            </a:fld>
            <a:endParaRPr lang="en-GB" altLang="en-US"/>
          </a:p>
        </p:txBody>
      </p:sp>
    </p:spTree>
    <p:extLst>
      <p:ext uri="{BB962C8B-B14F-4D97-AF65-F5344CB8AC3E}">
        <p14:creationId xmlns:p14="http://schemas.microsoft.com/office/powerpoint/2010/main" val="62627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Each week, the children earn</a:t>
            </a:r>
            <a:r>
              <a:rPr lang="en-GB" baseline="0" dirty="0"/>
              <a:t> a sticker for the 5 (or more) signatures that they have in their reading record. They can earn prizes for collecting 10, 20 and 30 stickers.</a:t>
            </a:r>
            <a:endParaRPr lang="en-GB" dirty="0"/>
          </a:p>
          <a:p>
            <a:endParaRPr lang="en-GB" dirty="0"/>
          </a:p>
        </p:txBody>
      </p:sp>
      <p:sp>
        <p:nvSpPr>
          <p:cNvPr id="4" name="Slide Number Placeholder 3"/>
          <p:cNvSpPr>
            <a:spLocks noGrp="1"/>
          </p:cNvSpPr>
          <p:nvPr>
            <p:ph type="sldNum" sz="quarter" idx="10"/>
          </p:nvPr>
        </p:nvSpPr>
        <p:spPr/>
        <p:txBody>
          <a:bodyPr/>
          <a:lstStyle/>
          <a:p>
            <a:fld id="{9B01BDD1-C482-44CD-BA9D-0EFD8AD603EA}" type="slidenum">
              <a:rPr lang="en-GB" altLang="en-US" smtClean="0"/>
              <a:pPr/>
              <a:t>28</a:t>
            </a:fld>
            <a:endParaRPr lang="en-GB" altLang="en-US"/>
          </a:p>
        </p:txBody>
      </p:sp>
    </p:spTree>
    <p:extLst>
      <p:ext uri="{BB962C8B-B14F-4D97-AF65-F5344CB8AC3E}">
        <p14:creationId xmlns:p14="http://schemas.microsoft.com/office/powerpoint/2010/main" val="251504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22D520-046E-4EF0-A8D1-8E6D4F19DC42}" type="slidenum">
              <a:rPr lang="en-GB" altLang="en-US">
                <a:latin typeface="Calibri" panose="020F0502020204030204" pitchFamily="34" charset="0"/>
              </a:rPr>
              <a:pPr eaLnBrk="1" hangingPunct="1"/>
              <a:t>32</a:t>
            </a:fld>
            <a:endParaRPr lang="en-GB" altLang="en-US">
              <a:latin typeface="Calibri" panose="020F0502020204030204" pitchFamily="34" charset="0"/>
            </a:endParaRPr>
          </a:p>
        </p:txBody>
      </p:sp>
    </p:spTree>
    <p:extLst>
      <p:ext uri="{BB962C8B-B14F-4D97-AF65-F5344CB8AC3E}">
        <p14:creationId xmlns:p14="http://schemas.microsoft.com/office/powerpoint/2010/main" val="1765605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5BEAB4-89B1-4966-B016-06BB898318F7}" type="slidenum">
              <a:rPr lang="en-GB" altLang="en-US">
                <a:latin typeface="Calibri" panose="020F0502020204030204" pitchFamily="34" charset="0"/>
              </a:rPr>
              <a:pPr eaLnBrk="1" hangingPunct="1"/>
              <a:t>33</a:t>
            </a:fld>
            <a:endParaRPr lang="en-GB" altLang="en-US">
              <a:latin typeface="Calibri" panose="020F0502020204030204" pitchFamily="34" charset="0"/>
            </a:endParaRPr>
          </a:p>
        </p:txBody>
      </p:sp>
    </p:spTree>
    <p:extLst>
      <p:ext uri="{BB962C8B-B14F-4D97-AF65-F5344CB8AC3E}">
        <p14:creationId xmlns:p14="http://schemas.microsoft.com/office/powerpoint/2010/main" val="125255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01BDD1-C482-44CD-BA9D-0EFD8AD603EA}" type="slidenum">
              <a:rPr lang="en-GB" altLang="en-US" smtClean="0"/>
              <a:pPr/>
              <a:t>34</a:t>
            </a:fld>
            <a:endParaRPr lang="en-GB" altLang="en-US"/>
          </a:p>
        </p:txBody>
      </p:sp>
    </p:spTree>
    <p:extLst>
      <p:ext uri="{BB962C8B-B14F-4D97-AF65-F5344CB8AC3E}">
        <p14:creationId xmlns:p14="http://schemas.microsoft.com/office/powerpoint/2010/main" val="374024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So that they can take any opportunities that they want to as adults and become whatever they want to be</a:t>
            </a: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21F1CE-5845-49B8-A44D-CCFCADB12D34}" type="slidenum">
              <a:rPr lang="en-GB" altLang="en-US">
                <a:latin typeface="Calibri" panose="020F0502020204030204" pitchFamily="34" charset="0"/>
              </a:rPr>
              <a:pPr eaLnBrk="1" hangingPunct="1"/>
              <a:t>3</a:t>
            </a:fld>
            <a:endParaRPr lang="en-GB" altLang="en-US">
              <a:latin typeface="Calibri" panose="020F0502020204030204" pitchFamily="34" charset="0"/>
            </a:endParaRPr>
          </a:p>
        </p:txBody>
      </p:sp>
    </p:spTree>
    <p:extLst>
      <p:ext uri="{BB962C8B-B14F-4D97-AF65-F5344CB8AC3E}">
        <p14:creationId xmlns:p14="http://schemas.microsoft.com/office/powerpoint/2010/main" val="175978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any concerns, please speak to your child’s class teacher. If it</a:t>
            </a:r>
            <a:r>
              <a:rPr lang="en-GB" baseline="0" dirty="0"/>
              <a:t> remains unresolved or you are unsatisfied regarding how it was managed, please speak to Mr Wade (AHT and phase leader for Year 3 and 4)</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01BDD1-C482-44CD-BA9D-0EFD8AD603E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8579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share any messages with your child’s class teacher, please speak to the person who is at the door. As teachers are in class, it is really difficult for them to leave their classes to come out to you.</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5</a:t>
            </a:fld>
            <a:endParaRPr lang="en-GB" altLang="en-US"/>
          </a:p>
        </p:txBody>
      </p:sp>
    </p:spTree>
    <p:extLst>
      <p:ext uri="{BB962C8B-B14F-4D97-AF65-F5344CB8AC3E}">
        <p14:creationId xmlns:p14="http://schemas.microsoft.com/office/powerpoint/2010/main" val="1605172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Lunchtime is at 12.15. The children in Year 4</a:t>
            </a:r>
            <a:r>
              <a:rPr lang="en-US" baseline="0" dirty="0"/>
              <a:t> go outside first and</a:t>
            </a:r>
            <a:r>
              <a:rPr lang="en-US" dirty="0"/>
              <a:t> eat at around 12.45.</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6</a:t>
            </a:fld>
            <a:endParaRPr lang="en-GB" altLang="en-US"/>
          </a:p>
        </p:txBody>
      </p:sp>
    </p:spTree>
    <p:extLst>
      <p:ext uri="{BB962C8B-B14F-4D97-AF65-F5344CB8AC3E}">
        <p14:creationId xmlns:p14="http://schemas.microsoft.com/office/powerpoint/2010/main" val="204154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PowerPoint, there are website links that will take you to referenced pages or documents. The PowerPoint can be downloaded from your child’s class page so you do not need to worry about taking notes. </a:t>
            </a:r>
          </a:p>
          <a:p>
            <a:r>
              <a:rPr lang="en-US" dirty="0"/>
              <a:t>You may wish to bare the menu in mind when planning evening meals.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01BDD1-C482-44CD-BA9D-0EFD8AD603E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8171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children have a range of equipment including basketballs, table tennis equipment, hoops and skipping ropes. There are also markings in the playground for the children to use. </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8</a:t>
            </a:fld>
            <a:endParaRPr lang="en-GB" altLang="en-US"/>
          </a:p>
        </p:txBody>
      </p:sp>
    </p:spTree>
    <p:extLst>
      <p:ext uri="{BB962C8B-B14F-4D97-AF65-F5344CB8AC3E}">
        <p14:creationId xmlns:p14="http://schemas.microsoft.com/office/powerpoint/2010/main" val="111296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Stay on Green is the same as last year. Please praise your child for staying on green each day. Whenever a child finishes the day on green, bronze or gold, they earn points. Collectively, the class who earns the most amount of points within</a:t>
            </a:r>
            <a:r>
              <a:rPr lang="en-US" baseline="0" dirty="0"/>
              <a:t> Year 3 and 4 get</a:t>
            </a:r>
            <a:r>
              <a:rPr lang="en-US" dirty="0"/>
              <a:t> 30 minutes of ‘green time’ during the following week. The children help decide what this reward is. If a child can stay on green for each day during a half term, they earn a badge. If they can stay on green throughout the year, they earn a badge shaped like an ‘owl’ too.</a:t>
            </a:r>
            <a:endParaRPr lang="en-GB" dirty="0"/>
          </a:p>
          <a:p>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9</a:t>
            </a:fld>
            <a:endParaRPr lang="en-GB" altLang="en-US"/>
          </a:p>
        </p:txBody>
      </p:sp>
    </p:spTree>
    <p:extLst>
      <p:ext uri="{BB962C8B-B14F-4D97-AF65-F5344CB8AC3E}">
        <p14:creationId xmlns:p14="http://schemas.microsoft.com/office/powerpoint/2010/main" val="254209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Worry Box is in each classroom. If your child is worried about something, they can speak to an adult. If they want to be more discreet, they can write their worry in the box. Adults check the class Worry Box every day.</a:t>
            </a:r>
            <a:endParaRPr lang="en-GB" dirty="0"/>
          </a:p>
        </p:txBody>
      </p:sp>
      <p:sp>
        <p:nvSpPr>
          <p:cNvPr id="4" name="Slide Number Placeholder 3"/>
          <p:cNvSpPr>
            <a:spLocks noGrp="1"/>
          </p:cNvSpPr>
          <p:nvPr>
            <p:ph type="sldNum" sz="quarter" idx="5"/>
          </p:nvPr>
        </p:nvSpPr>
        <p:spPr/>
        <p:txBody>
          <a:bodyPr/>
          <a:lstStyle/>
          <a:p>
            <a:fld id="{9B01BDD1-C482-44CD-BA9D-0EFD8AD603EA}" type="slidenum">
              <a:rPr lang="en-GB" altLang="en-US" smtClean="0"/>
              <a:pPr/>
              <a:t>10</a:t>
            </a:fld>
            <a:endParaRPr lang="en-GB" altLang="en-US"/>
          </a:p>
        </p:txBody>
      </p:sp>
    </p:spTree>
    <p:extLst>
      <p:ext uri="{BB962C8B-B14F-4D97-AF65-F5344CB8AC3E}">
        <p14:creationId xmlns:p14="http://schemas.microsoft.com/office/powerpoint/2010/main" val="1084797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BB50B201-955D-420A-AEDD-C25161F39936}" type="datetimeFigureOut">
              <a:rPr lang="en-US"/>
              <a:pPr>
                <a:defRPr/>
              </a:pPr>
              <a:t>9/29/2024</a:t>
            </a:fld>
            <a:endParaRPr lang="en-GB"/>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GB"/>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B73AFE30-A455-468F-8BB1-F04224FB12FB}" type="slidenum">
              <a:rPr lang="en-GB" altLang="en-US"/>
              <a:pPr/>
              <a:t>‹#›</a:t>
            </a:fld>
            <a:endParaRPr lang="en-GB" altLang="en-US"/>
          </a:p>
        </p:txBody>
      </p:sp>
    </p:spTree>
    <p:extLst>
      <p:ext uri="{BB962C8B-B14F-4D97-AF65-F5344CB8AC3E}">
        <p14:creationId xmlns:p14="http://schemas.microsoft.com/office/powerpoint/2010/main" val="206129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CAC2E557-D895-422E-8A3C-C83AA6DC69B6}" type="datetimeFigureOut">
              <a:rPr lang="en-US"/>
              <a:pPr>
                <a:defRPr/>
              </a:pPr>
              <a:t>9/29/2024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fld id="{17099930-F0F6-4310-B009-3991F8BEA5F6}" type="slidenum">
              <a:rPr lang="en-GB" altLang="en-US"/>
              <a:pPr/>
              <a:t>‹#›</a:t>
            </a:fld>
            <a:endParaRPr lang="en-GB" altLang="en-US"/>
          </a:p>
        </p:txBody>
      </p:sp>
    </p:spTree>
    <p:extLst>
      <p:ext uri="{BB962C8B-B14F-4D97-AF65-F5344CB8AC3E}">
        <p14:creationId xmlns:p14="http://schemas.microsoft.com/office/powerpoint/2010/main" val="13585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3F931E96-E730-4E38-B9D8-BFBDC50189E5}" type="datetimeFigureOut">
              <a:rPr lang="en-US"/>
              <a:pPr>
                <a:defRPr/>
              </a:pPr>
              <a:t>9/29/2024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fld id="{03C5D505-FA83-4112-8C32-7B5783CF2F49}" type="slidenum">
              <a:rPr lang="en-GB" altLang="en-US"/>
              <a:pPr/>
              <a:t>‹#›</a:t>
            </a:fld>
            <a:endParaRPr lang="en-GB" altLang="en-US"/>
          </a:p>
        </p:txBody>
      </p:sp>
    </p:spTree>
    <p:extLst>
      <p:ext uri="{BB962C8B-B14F-4D97-AF65-F5344CB8AC3E}">
        <p14:creationId xmlns:p14="http://schemas.microsoft.com/office/powerpoint/2010/main" val="340742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3C6F-285B-0510-0910-BB0BB1F1AE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2C923A5-D5B9-8572-DCA5-82C760B411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7D5239-4E6B-49A8-788D-84DAC5E43B78}"/>
              </a:ext>
            </a:extLst>
          </p:cNvPr>
          <p:cNvSpPr>
            <a:spLocks noGrp="1"/>
          </p:cNvSpPr>
          <p:nvPr>
            <p:ph type="dt" sz="half" idx="10"/>
          </p:nvPr>
        </p:nvSpPr>
        <p:spPr/>
        <p:txBody>
          <a:bodyPr/>
          <a:lstStyle/>
          <a:p>
            <a:pPr>
              <a:defRPr/>
            </a:pPr>
            <a:fld id="{BB50B201-955D-420A-AEDD-C25161F39936}"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E27A0C67-0B15-18CB-333B-BC91AB5B21B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6892762C-537E-8E39-150E-AF67CE54C417}"/>
              </a:ext>
            </a:extLst>
          </p:cNvPr>
          <p:cNvSpPr>
            <a:spLocks noGrp="1"/>
          </p:cNvSpPr>
          <p:nvPr>
            <p:ph type="sldNum" sz="quarter" idx="12"/>
          </p:nvPr>
        </p:nvSpPr>
        <p:spPr/>
        <p:txBody>
          <a:bodyPr/>
          <a:lstStyle/>
          <a:p>
            <a:fld id="{B73AFE30-A455-468F-8BB1-F04224FB12FB}" type="slidenum">
              <a:rPr lang="en-GB" altLang="en-US" smtClean="0"/>
              <a:pPr/>
              <a:t>‹#›</a:t>
            </a:fld>
            <a:endParaRPr lang="en-GB" altLang="en-US"/>
          </a:p>
        </p:txBody>
      </p:sp>
    </p:spTree>
    <p:extLst>
      <p:ext uri="{BB962C8B-B14F-4D97-AF65-F5344CB8AC3E}">
        <p14:creationId xmlns:p14="http://schemas.microsoft.com/office/powerpoint/2010/main" val="237711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44F8-18F1-C7BA-7469-6D87AC8957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46CC85-267F-D078-FA08-9C7923D73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003757-A4FA-A507-51C6-F059E0A24FA7}"/>
              </a:ext>
            </a:extLst>
          </p:cNvPr>
          <p:cNvSpPr>
            <a:spLocks noGrp="1"/>
          </p:cNvSpPr>
          <p:nvPr>
            <p:ph type="dt" sz="half" idx="10"/>
          </p:nvPr>
        </p:nvSpPr>
        <p:spPr/>
        <p:txBody>
          <a:bodyPr/>
          <a:lstStyle/>
          <a:p>
            <a:pPr>
              <a:defRPr/>
            </a:pPr>
            <a:fld id="{2F74141C-CA1B-484D-9E4A-97F6F038D52A}"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4999C1E8-CFD6-261F-415F-474A5E7DDC4E}"/>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0C99D24E-5C52-78F1-B2E4-25DCB15D51A4}"/>
              </a:ext>
            </a:extLst>
          </p:cNvPr>
          <p:cNvSpPr>
            <a:spLocks noGrp="1"/>
          </p:cNvSpPr>
          <p:nvPr>
            <p:ph type="sldNum" sz="quarter" idx="12"/>
          </p:nvPr>
        </p:nvSpPr>
        <p:spPr/>
        <p:txBody>
          <a:bodyPr/>
          <a:lstStyle/>
          <a:p>
            <a:fld id="{AA14E95A-9F54-465D-8F69-8103BC91B3D5}" type="slidenum">
              <a:rPr lang="en-GB" altLang="en-US" smtClean="0"/>
              <a:pPr/>
              <a:t>‹#›</a:t>
            </a:fld>
            <a:endParaRPr lang="en-GB" altLang="en-US"/>
          </a:p>
        </p:txBody>
      </p:sp>
    </p:spTree>
    <p:extLst>
      <p:ext uri="{BB962C8B-B14F-4D97-AF65-F5344CB8AC3E}">
        <p14:creationId xmlns:p14="http://schemas.microsoft.com/office/powerpoint/2010/main" val="405754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C0C1-D6D3-5361-8F14-4093368C901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79D2A7-3762-9D1A-BA89-317522E75D5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F8A0E-EDA8-FABE-B7FD-78932AD91B3C}"/>
              </a:ext>
            </a:extLst>
          </p:cNvPr>
          <p:cNvSpPr>
            <a:spLocks noGrp="1"/>
          </p:cNvSpPr>
          <p:nvPr>
            <p:ph type="dt" sz="half" idx="10"/>
          </p:nvPr>
        </p:nvSpPr>
        <p:spPr/>
        <p:txBody>
          <a:bodyPr/>
          <a:lstStyle/>
          <a:p>
            <a:pPr>
              <a:defRPr/>
            </a:pPr>
            <a:fld id="{52AC9611-022A-46C6-A86F-F91B3659E15C}"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2CF57A0E-4CCC-8449-0E8E-19A70D170FD8}"/>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197FA446-4973-8D29-4043-79066610863D}"/>
              </a:ext>
            </a:extLst>
          </p:cNvPr>
          <p:cNvSpPr>
            <a:spLocks noGrp="1"/>
          </p:cNvSpPr>
          <p:nvPr>
            <p:ph type="sldNum" sz="quarter" idx="12"/>
          </p:nvPr>
        </p:nvSpPr>
        <p:spPr/>
        <p:txBody>
          <a:bodyPr/>
          <a:lstStyle/>
          <a:p>
            <a:fld id="{26F9889E-E508-4940-87F0-231C6B1035B4}" type="slidenum">
              <a:rPr lang="en-GB" altLang="en-US" smtClean="0"/>
              <a:pPr/>
              <a:t>‹#›</a:t>
            </a:fld>
            <a:endParaRPr lang="en-GB" altLang="en-US"/>
          </a:p>
        </p:txBody>
      </p:sp>
    </p:spTree>
    <p:extLst>
      <p:ext uri="{BB962C8B-B14F-4D97-AF65-F5344CB8AC3E}">
        <p14:creationId xmlns:p14="http://schemas.microsoft.com/office/powerpoint/2010/main" val="171313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A9C5-BEC1-1DA6-7100-9E07A263F5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F5B605-EC00-63CF-D95E-A3802E7E3A0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4A7BC8-C067-281F-D592-C3173728615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869BD3-A621-7141-AB4B-014F1C029D5B}"/>
              </a:ext>
            </a:extLst>
          </p:cNvPr>
          <p:cNvSpPr>
            <a:spLocks noGrp="1"/>
          </p:cNvSpPr>
          <p:nvPr>
            <p:ph type="dt" sz="half" idx="10"/>
          </p:nvPr>
        </p:nvSpPr>
        <p:spPr/>
        <p:txBody>
          <a:bodyPr/>
          <a:lstStyle/>
          <a:p>
            <a:pPr>
              <a:defRPr/>
            </a:pPr>
            <a:fld id="{B6F92D9F-BF7A-4BBE-9FD5-D48D6FFAD002}"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810BFF2A-3DEE-92C8-B0E2-E62E4ABA64B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DECD01C1-BFD0-A1F5-6E29-DB730A7985BA}"/>
              </a:ext>
            </a:extLst>
          </p:cNvPr>
          <p:cNvSpPr>
            <a:spLocks noGrp="1"/>
          </p:cNvSpPr>
          <p:nvPr>
            <p:ph type="sldNum" sz="quarter" idx="12"/>
          </p:nvPr>
        </p:nvSpPr>
        <p:spPr/>
        <p:txBody>
          <a:bodyPr/>
          <a:lstStyle/>
          <a:p>
            <a:fld id="{F0B3F37A-9F1E-403E-87CB-FF9F46ED0D4E}" type="slidenum">
              <a:rPr lang="en-GB" altLang="en-US" smtClean="0"/>
              <a:pPr/>
              <a:t>‹#›</a:t>
            </a:fld>
            <a:endParaRPr lang="en-GB" altLang="en-US"/>
          </a:p>
        </p:txBody>
      </p:sp>
    </p:spTree>
    <p:extLst>
      <p:ext uri="{BB962C8B-B14F-4D97-AF65-F5344CB8AC3E}">
        <p14:creationId xmlns:p14="http://schemas.microsoft.com/office/powerpoint/2010/main" val="143019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C8F4-F6B6-F022-EEA8-D1D18F3487E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F26D83-5869-E730-D2CF-3C64CF06736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B4ABA-84EF-E21C-637C-0C71EC7D966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7ACC2A-2DBD-66A8-2680-27A940A8AEA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EC2FD1-7491-9CF2-B493-A19C1068C5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77CD1E-6DB2-8310-DE1F-E7EDFF25CEDF}"/>
              </a:ext>
            </a:extLst>
          </p:cNvPr>
          <p:cNvSpPr>
            <a:spLocks noGrp="1"/>
          </p:cNvSpPr>
          <p:nvPr>
            <p:ph type="dt" sz="half" idx="10"/>
          </p:nvPr>
        </p:nvSpPr>
        <p:spPr/>
        <p:txBody>
          <a:bodyPr/>
          <a:lstStyle/>
          <a:p>
            <a:pPr>
              <a:defRPr/>
            </a:pPr>
            <a:fld id="{33564E9E-717C-40CC-B426-4DBDBDAF4F39}" type="datetimeFigureOut">
              <a:rPr lang="en-US" smtClean="0"/>
              <a:pPr>
                <a:defRPr/>
              </a:pPr>
              <a:t>9/29/2024</a:t>
            </a:fld>
            <a:endParaRPr lang="en-GB"/>
          </a:p>
        </p:txBody>
      </p:sp>
      <p:sp>
        <p:nvSpPr>
          <p:cNvPr id="8" name="Footer Placeholder 7">
            <a:extLst>
              <a:ext uri="{FF2B5EF4-FFF2-40B4-BE49-F238E27FC236}">
                <a16:creationId xmlns:a16="http://schemas.microsoft.com/office/drawing/2014/main" id="{26DD0A54-1AA2-37C1-DE58-6268621C3916}"/>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38F885EA-75A7-BC0F-FB33-3EA6259CD05E}"/>
              </a:ext>
            </a:extLst>
          </p:cNvPr>
          <p:cNvSpPr>
            <a:spLocks noGrp="1"/>
          </p:cNvSpPr>
          <p:nvPr>
            <p:ph type="sldNum" sz="quarter" idx="12"/>
          </p:nvPr>
        </p:nvSpPr>
        <p:spPr/>
        <p:txBody>
          <a:bodyPr/>
          <a:lstStyle/>
          <a:p>
            <a:fld id="{0BAF9400-D007-48B0-A7D0-93F540048BCC}" type="slidenum">
              <a:rPr lang="en-GB" altLang="en-US" smtClean="0"/>
              <a:pPr/>
              <a:t>‹#›</a:t>
            </a:fld>
            <a:endParaRPr lang="en-GB" altLang="en-US"/>
          </a:p>
        </p:txBody>
      </p:sp>
    </p:spTree>
    <p:extLst>
      <p:ext uri="{BB962C8B-B14F-4D97-AF65-F5344CB8AC3E}">
        <p14:creationId xmlns:p14="http://schemas.microsoft.com/office/powerpoint/2010/main" val="297781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55DB-0151-B5CA-B8F4-224A833775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81F34F-DFEF-097A-A698-55997B5A25E8}"/>
              </a:ext>
            </a:extLst>
          </p:cNvPr>
          <p:cNvSpPr>
            <a:spLocks noGrp="1"/>
          </p:cNvSpPr>
          <p:nvPr>
            <p:ph type="dt" sz="half" idx="10"/>
          </p:nvPr>
        </p:nvSpPr>
        <p:spPr/>
        <p:txBody>
          <a:bodyPr/>
          <a:lstStyle/>
          <a:p>
            <a:pPr>
              <a:defRPr/>
            </a:pPr>
            <a:fld id="{C86269D7-2718-4D9A-BCED-D4FFD0E75EC2}" type="datetimeFigureOut">
              <a:rPr lang="en-US" smtClean="0"/>
              <a:pPr>
                <a:defRPr/>
              </a:pPr>
              <a:t>9/29/2024</a:t>
            </a:fld>
            <a:endParaRPr lang="en-GB"/>
          </a:p>
        </p:txBody>
      </p:sp>
      <p:sp>
        <p:nvSpPr>
          <p:cNvPr id="4" name="Footer Placeholder 3">
            <a:extLst>
              <a:ext uri="{FF2B5EF4-FFF2-40B4-BE49-F238E27FC236}">
                <a16:creationId xmlns:a16="http://schemas.microsoft.com/office/drawing/2014/main" id="{2940217F-4DC9-3466-DE6D-485E71117FE5}"/>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6EEDCDEE-6469-4B8C-5E12-81BFAA737782}"/>
              </a:ext>
            </a:extLst>
          </p:cNvPr>
          <p:cNvSpPr>
            <a:spLocks noGrp="1"/>
          </p:cNvSpPr>
          <p:nvPr>
            <p:ph type="sldNum" sz="quarter" idx="12"/>
          </p:nvPr>
        </p:nvSpPr>
        <p:spPr/>
        <p:txBody>
          <a:bodyPr/>
          <a:lstStyle/>
          <a:p>
            <a:fld id="{E00DFAEF-B3E1-4C4F-81BF-D7B4135E5487}" type="slidenum">
              <a:rPr lang="en-GB" altLang="en-US" smtClean="0"/>
              <a:pPr/>
              <a:t>‹#›</a:t>
            </a:fld>
            <a:endParaRPr lang="en-GB" altLang="en-US"/>
          </a:p>
        </p:txBody>
      </p:sp>
    </p:spTree>
    <p:extLst>
      <p:ext uri="{BB962C8B-B14F-4D97-AF65-F5344CB8AC3E}">
        <p14:creationId xmlns:p14="http://schemas.microsoft.com/office/powerpoint/2010/main" val="4129810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F86DF-9DE9-072D-C257-6D378B9A61EF}"/>
              </a:ext>
            </a:extLst>
          </p:cNvPr>
          <p:cNvSpPr>
            <a:spLocks noGrp="1"/>
          </p:cNvSpPr>
          <p:nvPr>
            <p:ph type="dt" sz="half" idx="10"/>
          </p:nvPr>
        </p:nvSpPr>
        <p:spPr/>
        <p:txBody>
          <a:bodyPr/>
          <a:lstStyle/>
          <a:p>
            <a:pPr>
              <a:defRPr/>
            </a:pPr>
            <a:fld id="{EF6C8A19-E655-4D6E-800E-6D345F72B74F}" type="datetimeFigureOut">
              <a:rPr lang="en-US" smtClean="0"/>
              <a:pPr>
                <a:defRPr/>
              </a:pPr>
              <a:t>9/29/2024</a:t>
            </a:fld>
            <a:endParaRPr lang="en-GB"/>
          </a:p>
        </p:txBody>
      </p:sp>
      <p:sp>
        <p:nvSpPr>
          <p:cNvPr id="3" name="Footer Placeholder 2">
            <a:extLst>
              <a:ext uri="{FF2B5EF4-FFF2-40B4-BE49-F238E27FC236}">
                <a16:creationId xmlns:a16="http://schemas.microsoft.com/office/drawing/2014/main" id="{127D4DE1-E774-4D5F-80AA-25EE541BD6BF}"/>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B752E829-0F4E-7C73-3149-2ADEE0DB7B87}"/>
              </a:ext>
            </a:extLst>
          </p:cNvPr>
          <p:cNvSpPr>
            <a:spLocks noGrp="1"/>
          </p:cNvSpPr>
          <p:nvPr>
            <p:ph type="sldNum" sz="quarter" idx="12"/>
          </p:nvPr>
        </p:nvSpPr>
        <p:spPr/>
        <p:txBody>
          <a:bodyPr/>
          <a:lstStyle/>
          <a:p>
            <a:fld id="{3ABC0372-6EA6-48EC-879A-A0108845EC5F}" type="slidenum">
              <a:rPr lang="en-GB" altLang="en-US" smtClean="0"/>
              <a:pPr/>
              <a:t>‹#›</a:t>
            </a:fld>
            <a:endParaRPr lang="en-GB" altLang="en-US"/>
          </a:p>
        </p:txBody>
      </p:sp>
    </p:spTree>
    <p:extLst>
      <p:ext uri="{BB962C8B-B14F-4D97-AF65-F5344CB8AC3E}">
        <p14:creationId xmlns:p14="http://schemas.microsoft.com/office/powerpoint/2010/main" val="3186898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F5D8-4179-4548-33FD-4DE824319B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F32B4-C205-907A-9465-CA13D2D4E81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FDE03C-9DFB-4CF7-2798-C4998D6C74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FCC701-35A7-6420-944C-1F5DFB0505F9}"/>
              </a:ext>
            </a:extLst>
          </p:cNvPr>
          <p:cNvSpPr>
            <a:spLocks noGrp="1"/>
          </p:cNvSpPr>
          <p:nvPr>
            <p:ph type="dt" sz="half" idx="10"/>
          </p:nvPr>
        </p:nvSpPr>
        <p:spPr/>
        <p:txBody>
          <a:bodyPr/>
          <a:lstStyle/>
          <a:p>
            <a:pPr>
              <a:defRPr/>
            </a:pPr>
            <a:fld id="{E529C5E6-6FC4-4398-896C-E8F678A301EF}"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ADCF9327-523A-90CA-CDF7-C076BB7CEA20}"/>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9C10BB8-B1B8-CB97-5CB5-F09DB143CA17}"/>
              </a:ext>
            </a:extLst>
          </p:cNvPr>
          <p:cNvSpPr>
            <a:spLocks noGrp="1"/>
          </p:cNvSpPr>
          <p:nvPr>
            <p:ph type="sldNum" sz="quarter" idx="12"/>
          </p:nvPr>
        </p:nvSpPr>
        <p:spPr/>
        <p:txBody>
          <a:bodyPr/>
          <a:lstStyle/>
          <a:p>
            <a:fld id="{E3F5424C-017F-47A7-968F-43A273CB3081}" type="slidenum">
              <a:rPr lang="en-GB" altLang="en-US" smtClean="0"/>
              <a:pPr/>
              <a:t>‹#›</a:t>
            </a:fld>
            <a:endParaRPr lang="en-GB" altLang="en-US"/>
          </a:p>
        </p:txBody>
      </p:sp>
    </p:spTree>
    <p:extLst>
      <p:ext uri="{BB962C8B-B14F-4D97-AF65-F5344CB8AC3E}">
        <p14:creationId xmlns:p14="http://schemas.microsoft.com/office/powerpoint/2010/main" val="1907753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2F74141C-CA1B-484D-9E4A-97F6F038D52A}" type="datetimeFigureOut">
              <a:rPr lang="en-US"/>
              <a:pPr>
                <a:defRPr/>
              </a:pPr>
              <a:t>9/29/2024</a:t>
            </a:fld>
            <a:endParaRPr lang="en-GB"/>
          </a:p>
        </p:txBody>
      </p:sp>
      <p:sp>
        <p:nvSpPr>
          <p:cNvPr id="5" name="Footer Placeholder 21"/>
          <p:cNvSpPr>
            <a:spLocks noGrp="1"/>
          </p:cNvSpPr>
          <p:nvPr>
            <p:ph type="ftr" sz="quarter" idx="11"/>
          </p:nvPr>
        </p:nvSpPr>
        <p:spPr/>
        <p:txBody>
          <a:bodyPr/>
          <a:lstStyle>
            <a:lvl1pPr>
              <a:defRPr/>
            </a:lvl1pPr>
          </a:lstStyle>
          <a:p>
            <a:pPr>
              <a:defRPr/>
            </a:pPr>
            <a:endParaRPr lang="en-GB"/>
          </a:p>
        </p:txBody>
      </p:sp>
      <p:sp>
        <p:nvSpPr>
          <p:cNvPr id="6" name="Slide Number Placeholder 17"/>
          <p:cNvSpPr>
            <a:spLocks noGrp="1"/>
          </p:cNvSpPr>
          <p:nvPr>
            <p:ph type="sldNum" sz="quarter" idx="12"/>
          </p:nvPr>
        </p:nvSpPr>
        <p:spPr/>
        <p:txBody>
          <a:bodyPr/>
          <a:lstStyle>
            <a:lvl1pPr>
              <a:defRPr/>
            </a:lvl1pPr>
          </a:lstStyle>
          <a:p>
            <a:fld id="{AA14E95A-9F54-465D-8F69-8103BC91B3D5}" type="slidenum">
              <a:rPr lang="en-GB" altLang="en-US"/>
              <a:pPr/>
              <a:t>‹#›</a:t>
            </a:fld>
            <a:endParaRPr lang="en-GB" altLang="en-US"/>
          </a:p>
        </p:txBody>
      </p:sp>
    </p:spTree>
    <p:extLst>
      <p:ext uri="{BB962C8B-B14F-4D97-AF65-F5344CB8AC3E}">
        <p14:creationId xmlns:p14="http://schemas.microsoft.com/office/powerpoint/2010/main" val="1215247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8F40-66BD-948B-D104-59BF3DAF183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F6006-B501-51DD-3F7C-56137EBA6FF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F7C14CC-ED20-64F1-3335-95E52805A5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21199B-9BD4-EC83-D963-58E4946208A1}"/>
              </a:ext>
            </a:extLst>
          </p:cNvPr>
          <p:cNvSpPr>
            <a:spLocks noGrp="1"/>
          </p:cNvSpPr>
          <p:nvPr>
            <p:ph type="dt" sz="half" idx="10"/>
          </p:nvPr>
        </p:nvSpPr>
        <p:spPr/>
        <p:txBody>
          <a:bodyPr/>
          <a:lstStyle/>
          <a:p>
            <a:pPr>
              <a:defRPr/>
            </a:pPr>
            <a:fld id="{7EA46A27-67B2-4EFC-8F95-1AC11FE92EAF}"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6D6FC979-27F5-6FDE-FE21-C8DD9496020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845B95BB-11BD-3DF7-F580-0A1EE16CB4EC}"/>
              </a:ext>
            </a:extLst>
          </p:cNvPr>
          <p:cNvSpPr>
            <a:spLocks noGrp="1"/>
          </p:cNvSpPr>
          <p:nvPr>
            <p:ph type="sldNum" sz="quarter" idx="12"/>
          </p:nvPr>
        </p:nvSpPr>
        <p:spPr/>
        <p:txBody>
          <a:bodyPr/>
          <a:lstStyle/>
          <a:p>
            <a:fld id="{46B58B58-0210-4CC3-912C-FEA0E10F3357}" type="slidenum">
              <a:rPr lang="en-GB" altLang="en-US" smtClean="0"/>
              <a:pPr/>
              <a:t>‹#›</a:t>
            </a:fld>
            <a:endParaRPr lang="en-GB" altLang="en-US"/>
          </a:p>
        </p:txBody>
      </p:sp>
    </p:spTree>
    <p:extLst>
      <p:ext uri="{BB962C8B-B14F-4D97-AF65-F5344CB8AC3E}">
        <p14:creationId xmlns:p14="http://schemas.microsoft.com/office/powerpoint/2010/main" val="196646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2C83-3641-62B5-C845-5E1B29F451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48078-465F-2A8E-A0B8-CE8C75C6A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9FD2A-2C69-38CC-BEDA-57B1EF810EE2}"/>
              </a:ext>
            </a:extLst>
          </p:cNvPr>
          <p:cNvSpPr>
            <a:spLocks noGrp="1"/>
          </p:cNvSpPr>
          <p:nvPr>
            <p:ph type="dt" sz="half" idx="10"/>
          </p:nvPr>
        </p:nvSpPr>
        <p:spPr/>
        <p:txBody>
          <a:bodyPr/>
          <a:lstStyle/>
          <a:p>
            <a:pPr>
              <a:defRPr/>
            </a:pPr>
            <a:fld id="{CAC2E557-D895-422E-8A3C-C83AA6DC69B6}"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2BFA93BF-EEF8-FF2C-3124-AC0AF9C9D546}"/>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CA57326-C5AB-6C4C-EC46-B4E77CDF0B62}"/>
              </a:ext>
            </a:extLst>
          </p:cNvPr>
          <p:cNvSpPr>
            <a:spLocks noGrp="1"/>
          </p:cNvSpPr>
          <p:nvPr>
            <p:ph type="sldNum" sz="quarter" idx="12"/>
          </p:nvPr>
        </p:nvSpPr>
        <p:spPr/>
        <p:txBody>
          <a:bodyPr/>
          <a:lstStyle/>
          <a:p>
            <a:fld id="{17099930-F0F6-4310-B009-3991F8BEA5F6}" type="slidenum">
              <a:rPr lang="en-GB" altLang="en-US" smtClean="0"/>
              <a:pPr/>
              <a:t>‹#›</a:t>
            </a:fld>
            <a:endParaRPr lang="en-GB" altLang="en-US"/>
          </a:p>
        </p:txBody>
      </p:sp>
    </p:spTree>
    <p:extLst>
      <p:ext uri="{BB962C8B-B14F-4D97-AF65-F5344CB8AC3E}">
        <p14:creationId xmlns:p14="http://schemas.microsoft.com/office/powerpoint/2010/main" val="223940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11BC5-DE51-B171-7161-8285F19F159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7588BB-297B-10F0-A2F6-CB27CC5B544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EDA3E6-0641-DE1E-5A78-8534F49BA4E4}"/>
              </a:ext>
            </a:extLst>
          </p:cNvPr>
          <p:cNvSpPr>
            <a:spLocks noGrp="1"/>
          </p:cNvSpPr>
          <p:nvPr>
            <p:ph type="dt" sz="half" idx="10"/>
          </p:nvPr>
        </p:nvSpPr>
        <p:spPr/>
        <p:txBody>
          <a:bodyPr/>
          <a:lstStyle/>
          <a:p>
            <a:pPr>
              <a:defRPr/>
            </a:pPr>
            <a:fld id="{3F931E96-E730-4E38-B9D8-BFBDC50189E5}"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984B98AC-E1CD-73D0-AC1B-CF310517A75A}"/>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C52E1AB-275B-C082-F852-D1557CDE3F6C}"/>
              </a:ext>
            </a:extLst>
          </p:cNvPr>
          <p:cNvSpPr>
            <a:spLocks noGrp="1"/>
          </p:cNvSpPr>
          <p:nvPr>
            <p:ph type="sldNum" sz="quarter" idx="12"/>
          </p:nvPr>
        </p:nvSpPr>
        <p:spPr/>
        <p:txBody>
          <a:bodyPr/>
          <a:lstStyle/>
          <a:p>
            <a:fld id="{03C5D505-FA83-4112-8C32-7B5783CF2F49}" type="slidenum">
              <a:rPr lang="en-GB" altLang="en-US" smtClean="0"/>
              <a:pPr/>
              <a:t>‹#›</a:t>
            </a:fld>
            <a:endParaRPr lang="en-GB" altLang="en-US"/>
          </a:p>
        </p:txBody>
      </p:sp>
    </p:spTree>
    <p:extLst>
      <p:ext uri="{BB962C8B-B14F-4D97-AF65-F5344CB8AC3E}">
        <p14:creationId xmlns:p14="http://schemas.microsoft.com/office/powerpoint/2010/main" val="56011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3C6F-285B-0510-0910-BB0BB1F1AE57}"/>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C2C923A5-D5B9-8572-DCA5-82C760B4116A}"/>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97D5239-4E6B-49A8-788D-84DAC5E43B78}"/>
              </a:ext>
            </a:extLst>
          </p:cNvPr>
          <p:cNvSpPr>
            <a:spLocks noGrp="1"/>
          </p:cNvSpPr>
          <p:nvPr>
            <p:ph type="dt" sz="half" idx="10"/>
          </p:nvPr>
        </p:nvSpPr>
        <p:spPr/>
        <p:txBody>
          <a:bodyPr/>
          <a:lstStyle/>
          <a:p>
            <a:pPr>
              <a:defRPr/>
            </a:pPr>
            <a:fld id="{BB50B201-955D-420A-AEDD-C25161F39936}"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E27A0C67-0B15-18CB-333B-BC91AB5B21B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6892762C-537E-8E39-150E-AF67CE54C417}"/>
              </a:ext>
            </a:extLst>
          </p:cNvPr>
          <p:cNvSpPr>
            <a:spLocks noGrp="1"/>
          </p:cNvSpPr>
          <p:nvPr>
            <p:ph type="sldNum" sz="quarter" idx="12"/>
          </p:nvPr>
        </p:nvSpPr>
        <p:spPr/>
        <p:txBody>
          <a:bodyPr/>
          <a:lstStyle/>
          <a:p>
            <a:fld id="{B73AFE30-A455-468F-8BB1-F04224FB12FB}" type="slidenum">
              <a:rPr lang="en-GB" altLang="en-US" smtClean="0"/>
              <a:pPr/>
              <a:t>‹#›</a:t>
            </a:fld>
            <a:endParaRPr lang="en-GB" altLang="en-US"/>
          </a:p>
        </p:txBody>
      </p:sp>
    </p:spTree>
    <p:extLst>
      <p:ext uri="{BB962C8B-B14F-4D97-AF65-F5344CB8AC3E}">
        <p14:creationId xmlns:p14="http://schemas.microsoft.com/office/powerpoint/2010/main" val="3207404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44F8-18F1-C7BA-7469-6D87AC8957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46CC85-267F-D078-FA08-9C7923D73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003757-A4FA-A507-51C6-F059E0A24FA7}"/>
              </a:ext>
            </a:extLst>
          </p:cNvPr>
          <p:cNvSpPr>
            <a:spLocks noGrp="1"/>
          </p:cNvSpPr>
          <p:nvPr>
            <p:ph type="dt" sz="half" idx="10"/>
          </p:nvPr>
        </p:nvSpPr>
        <p:spPr/>
        <p:txBody>
          <a:bodyPr/>
          <a:lstStyle/>
          <a:p>
            <a:pPr>
              <a:defRPr/>
            </a:pPr>
            <a:fld id="{2F74141C-CA1B-484D-9E4A-97F6F038D52A}"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4999C1E8-CFD6-261F-415F-474A5E7DDC4E}"/>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0C99D24E-5C52-78F1-B2E4-25DCB15D51A4}"/>
              </a:ext>
            </a:extLst>
          </p:cNvPr>
          <p:cNvSpPr>
            <a:spLocks noGrp="1"/>
          </p:cNvSpPr>
          <p:nvPr>
            <p:ph type="sldNum" sz="quarter" idx="12"/>
          </p:nvPr>
        </p:nvSpPr>
        <p:spPr/>
        <p:txBody>
          <a:bodyPr/>
          <a:lstStyle/>
          <a:p>
            <a:fld id="{AA14E95A-9F54-465D-8F69-8103BC91B3D5}" type="slidenum">
              <a:rPr lang="en-GB" altLang="en-US" smtClean="0"/>
              <a:pPr/>
              <a:t>‹#›</a:t>
            </a:fld>
            <a:endParaRPr lang="en-GB" altLang="en-US"/>
          </a:p>
        </p:txBody>
      </p:sp>
    </p:spTree>
    <p:extLst>
      <p:ext uri="{BB962C8B-B14F-4D97-AF65-F5344CB8AC3E}">
        <p14:creationId xmlns:p14="http://schemas.microsoft.com/office/powerpoint/2010/main" val="338516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C0C1-D6D3-5361-8F14-4093368C9016}"/>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79D2A7-3762-9D1A-BA89-317522E75D5B}"/>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F8A0E-EDA8-FABE-B7FD-78932AD91B3C}"/>
              </a:ext>
            </a:extLst>
          </p:cNvPr>
          <p:cNvSpPr>
            <a:spLocks noGrp="1"/>
          </p:cNvSpPr>
          <p:nvPr>
            <p:ph type="dt" sz="half" idx="10"/>
          </p:nvPr>
        </p:nvSpPr>
        <p:spPr/>
        <p:txBody>
          <a:bodyPr/>
          <a:lstStyle/>
          <a:p>
            <a:pPr>
              <a:defRPr/>
            </a:pPr>
            <a:fld id="{52AC9611-022A-46C6-A86F-F91B3659E15C}"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2CF57A0E-4CCC-8449-0E8E-19A70D170FD8}"/>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197FA446-4973-8D29-4043-79066610863D}"/>
              </a:ext>
            </a:extLst>
          </p:cNvPr>
          <p:cNvSpPr>
            <a:spLocks noGrp="1"/>
          </p:cNvSpPr>
          <p:nvPr>
            <p:ph type="sldNum" sz="quarter" idx="12"/>
          </p:nvPr>
        </p:nvSpPr>
        <p:spPr/>
        <p:txBody>
          <a:bodyPr/>
          <a:lstStyle/>
          <a:p>
            <a:fld id="{26F9889E-E508-4940-87F0-231C6B1035B4}" type="slidenum">
              <a:rPr lang="en-GB" altLang="en-US" smtClean="0"/>
              <a:pPr/>
              <a:t>‹#›</a:t>
            </a:fld>
            <a:endParaRPr lang="en-GB" altLang="en-US"/>
          </a:p>
        </p:txBody>
      </p:sp>
    </p:spTree>
    <p:extLst>
      <p:ext uri="{BB962C8B-B14F-4D97-AF65-F5344CB8AC3E}">
        <p14:creationId xmlns:p14="http://schemas.microsoft.com/office/powerpoint/2010/main" val="2638720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A9C5-BEC1-1DA6-7100-9E07A263F5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F5B605-EC00-63CF-D95E-A3802E7E3A0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4A7BC8-C067-281F-D592-C3173728615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869BD3-A621-7141-AB4B-014F1C029D5B}"/>
              </a:ext>
            </a:extLst>
          </p:cNvPr>
          <p:cNvSpPr>
            <a:spLocks noGrp="1"/>
          </p:cNvSpPr>
          <p:nvPr>
            <p:ph type="dt" sz="half" idx="10"/>
          </p:nvPr>
        </p:nvSpPr>
        <p:spPr/>
        <p:txBody>
          <a:bodyPr/>
          <a:lstStyle/>
          <a:p>
            <a:pPr>
              <a:defRPr/>
            </a:pPr>
            <a:fld id="{B6F92D9F-BF7A-4BBE-9FD5-D48D6FFAD002}"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810BFF2A-3DEE-92C8-B0E2-E62E4ABA64B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DECD01C1-BFD0-A1F5-6E29-DB730A7985BA}"/>
              </a:ext>
            </a:extLst>
          </p:cNvPr>
          <p:cNvSpPr>
            <a:spLocks noGrp="1"/>
          </p:cNvSpPr>
          <p:nvPr>
            <p:ph type="sldNum" sz="quarter" idx="12"/>
          </p:nvPr>
        </p:nvSpPr>
        <p:spPr/>
        <p:txBody>
          <a:bodyPr/>
          <a:lstStyle/>
          <a:p>
            <a:fld id="{F0B3F37A-9F1E-403E-87CB-FF9F46ED0D4E}" type="slidenum">
              <a:rPr lang="en-GB" altLang="en-US" smtClean="0"/>
              <a:pPr/>
              <a:t>‹#›</a:t>
            </a:fld>
            <a:endParaRPr lang="en-GB" altLang="en-US"/>
          </a:p>
        </p:txBody>
      </p:sp>
    </p:spTree>
    <p:extLst>
      <p:ext uri="{BB962C8B-B14F-4D97-AF65-F5344CB8AC3E}">
        <p14:creationId xmlns:p14="http://schemas.microsoft.com/office/powerpoint/2010/main" val="1770117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C8F4-F6B6-F022-EEA8-D1D18F3487E0}"/>
              </a:ext>
            </a:extLst>
          </p:cNvPr>
          <p:cNvSpPr>
            <a:spLocks noGrp="1"/>
          </p:cNvSpPr>
          <p:nvPr>
            <p:ph type="title"/>
          </p:nvPr>
        </p:nvSpPr>
        <p:spPr>
          <a:xfrm>
            <a:off x="629841" y="365128"/>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F26D83-5869-E730-D2CF-3C64CF067368}"/>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B4ABA-84EF-E21C-637C-0C71EC7D966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7ACC2A-2DBD-66A8-2680-27A940A8AEA1}"/>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9BEC2FD1-7491-9CF2-B493-A19C1068C561}"/>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77CD1E-6DB2-8310-DE1F-E7EDFF25CEDF}"/>
              </a:ext>
            </a:extLst>
          </p:cNvPr>
          <p:cNvSpPr>
            <a:spLocks noGrp="1"/>
          </p:cNvSpPr>
          <p:nvPr>
            <p:ph type="dt" sz="half" idx="10"/>
          </p:nvPr>
        </p:nvSpPr>
        <p:spPr/>
        <p:txBody>
          <a:bodyPr/>
          <a:lstStyle/>
          <a:p>
            <a:pPr>
              <a:defRPr/>
            </a:pPr>
            <a:fld id="{33564E9E-717C-40CC-B426-4DBDBDAF4F39}" type="datetimeFigureOut">
              <a:rPr lang="en-US" smtClean="0"/>
              <a:pPr>
                <a:defRPr/>
              </a:pPr>
              <a:t>9/29/2024</a:t>
            </a:fld>
            <a:endParaRPr lang="en-GB"/>
          </a:p>
        </p:txBody>
      </p:sp>
      <p:sp>
        <p:nvSpPr>
          <p:cNvPr id="8" name="Footer Placeholder 7">
            <a:extLst>
              <a:ext uri="{FF2B5EF4-FFF2-40B4-BE49-F238E27FC236}">
                <a16:creationId xmlns:a16="http://schemas.microsoft.com/office/drawing/2014/main" id="{26DD0A54-1AA2-37C1-DE58-6268621C3916}"/>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38F885EA-75A7-BC0F-FB33-3EA6259CD05E}"/>
              </a:ext>
            </a:extLst>
          </p:cNvPr>
          <p:cNvSpPr>
            <a:spLocks noGrp="1"/>
          </p:cNvSpPr>
          <p:nvPr>
            <p:ph type="sldNum" sz="quarter" idx="12"/>
          </p:nvPr>
        </p:nvSpPr>
        <p:spPr/>
        <p:txBody>
          <a:bodyPr/>
          <a:lstStyle/>
          <a:p>
            <a:fld id="{0BAF9400-D007-48B0-A7D0-93F540048BCC}" type="slidenum">
              <a:rPr lang="en-GB" altLang="en-US" smtClean="0"/>
              <a:pPr/>
              <a:t>‹#›</a:t>
            </a:fld>
            <a:endParaRPr lang="en-GB" altLang="en-US"/>
          </a:p>
        </p:txBody>
      </p:sp>
    </p:spTree>
    <p:extLst>
      <p:ext uri="{BB962C8B-B14F-4D97-AF65-F5344CB8AC3E}">
        <p14:creationId xmlns:p14="http://schemas.microsoft.com/office/powerpoint/2010/main" val="1983043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55DB-0151-B5CA-B8F4-224A833775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81F34F-DFEF-097A-A698-55997B5A25E8}"/>
              </a:ext>
            </a:extLst>
          </p:cNvPr>
          <p:cNvSpPr>
            <a:spLocks noGrp="1"/>
          </p:cNvSpPr>
          <p:nvPr>
            <p:ph type="dt" sz="half" idx="10"/>
          </p:nvPr>
        </p:nvSpPr>
        <p:spPr/>
        <p:txBody>
          <a:bodyPr/>
          <a:lstStyle/>
          <a:p>
            <a:pPr>
              <a:defRPr/>
            </a:pPr>
            <a:fld id="{C86269D7-2718-4D9A-BCED-D4FFD0E75EC2}" type="datetimeFigureOut">
              <a:rPr lang="en-US" smtClean="0"/>
              <a:pPr>
                <a:defRPr/>
              </a:pPr>
              <a:t>9/29/2024</a:t>
            </a:fld>
            <a:endParaRPr lang="en-GB"/>
          </a:p>
        </p:txBody>
      </p:sp>
      <p:sp>
        <p:nvSpPr>
          <p:cNvPr id="4" name="Footer Placeholder 3">
            <a:extLst>
              <a:ext uri="{FF2B5EF4-FFF2-40B4-BE49-F238E27FC236}">
                <a16:creationId xmlns:a16="http://schemas.microsoft.com/office/drawing/2014/main" id="{2940217F-4DC9-3466-DE6D-485E71117FE5}"/>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6EEDCDEE-6469-4B8C-5E12-81BFAA737782}"/>
              </a:ext>
            </a:extLst>
          </p:cNvPr>
          <p:cNvSpPr>
            <a:spLocks noGrp="1"/>
          </p:cNvSpPr>
          <p:nvPr>
            <p:ph type="sldNum" sz="quarter" idx="12"/>
          </p:nvPr>
        </p:nvSpPr>
        <p:spPr/>
        <p:txBody>
          <a:bodyPr/>
          <a:lstStyle/>
          <a:p>
            <a:fld id="{E00DFAEF-B3E1-4C4F-81BF-D7B4135E5487}" type="slidenum">
              <a:rPr lang="en-GB" altLang="en-US" smtClean="0"/>
              <a:pPr/>
              <a:t>‹#›</a:t>
            </a:fld>
            <a:endParaRPr lang="en-GB" altLang="en-US"/>
          </a:p>
        </p:txBody>
      </p:sp>
    </p:spTree>
    <p:extLst>
      <p:ext uri="{BB962C8B-B14F-4D97-AF65-F5344CB8AC3E}">
        <p14:creationId xmlns:p14="http://schemas.microsoft.com/office/powerpoint/2010/main" val="4155737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F86DF-9DE9-072D-C257-6D378B9A61EF}"/>
              </a:ext>
            </a:extLst>
          </p:cNvPr>
          <p:cNvSpPr>
            <a:spLocks noGrp="1"/>
          </p:cNvSpPr>
          <p:nvPr>
            <p:ph type="dt" sz="half" idx="10"/>
          </p:nvPr>
        </p:nvSpPr>
        <p:spPr/>
        <p:txBody>
          <a:bodyPr/>
          <a:lstStyle/>
          <a:p>
            <a:pPr>
              <a:defRPr/>
            </a:pPr>
            <a:fld id="{EF6C8A19-E655-4D6E-800E-6D345F72B74F}" type="datetimeFigureOut">
              <a:rPr lang="en-US" smtClean="0"/>
              <a:pPr>
                <a:defRPr/>
              </a:pPr>
              <a:t>9/29/2024</a:t>
            </a:fld>
            <a:endParaRPr lang="en-GB"/>
          </a:p>
        </p:txBody>
      </p:sp>
      <p:sp>
        <p:nvSpPr>
          <p:cNvPr id="3" name="Footer Placeholder 2">
            <a:extLst>
              <a:ext uri="{FF2B5EF4-FFF2-40B4-BE49-F238E27FC236}">
                <a16:creationId xmlns:a16="http://schemas.microsoft.com/office/drawing/2014/main" id="{127D4DE1-E774-4D5F-80AA-25EE541BD6BF}"/>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B752E829-0F4E-7C73-3149-2ADEE0DB7B87}"/>
              </a:ext>
            </a:extLst>
          </p:cNvPr>
          <p:cNvSpPr>
            <a:spLocks noGrp="1"/>
          </p:cNvSpPr>
          <p:nvPr>
            <p:ph type="sldNum" sz="quarter" idx="12"/>
          </p:nvPr>
        </p:nvSpPr>
        <p:spPr/>
        <p:txBody>
          <a:bodyPr/>
          <a:lstStyle/>
          <a:p>
            <a:fld id="{3ABC0372-6EA6-48EC-879A-A0108845EC5F}" type="slidenum">
              <a:rPr lang="en-GB" altLang="en-US" smtClean="0"/>
              <a:pPr/>
              <a:t>‹#›</a:t>
            </a:fld>
            <a:endParaRPr lang="en-GB" altLang="en-US"/>
          </a:p>
        </p:txBody>
      </p:sp>
    </p:spTree>
    <p:extLst>
      <p:ext uri="{BB962C8B-B14F-4D97-AF65-F5344CB8AC3E}">
        <p14:creationId xmlns:p14="http://schemas.microsoft.com/office/powerpoint/2010/main" val="51063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52AC9611-022A-46C6-A86F-F91B3659E15C}" type="datetimeFigureOut">
              <a:rPr lang="en-US"/>
              <a:pPr>
                <a:defRPr/>
              </a:pPr>
              <a:t>9/29/2024</a:t>
            </a:fld>
            <a:endParaRPr lang="en-GB"/>
          </a:p>
        </p:txBody>
      </p:sp>
      <p:sp>
        <p:nvSpPr>
          <p:cNvPr id="7" name="Footer Placeholder 4"/>
          <p:cNvSpPr>
            <a:spLocks noGrp="1"/>
          </p:cNvSpPr>
          <p:nvPr>
            <p:ph type="ftr" sz="quarter" idx="11"/>
          </p:nvPr>
        </p:nvSpPr>
        <p:spPr/>
        <p:txBody>
          <a:bodyPr/>
          <a:lstStyle>
            <a:lvl1pPr>
              <a:defRPr/>
            </a:lvl1pPr>
            <a:extLst/>
          </a:lstStyle>
          <a:p>
            <a:pPr>
              <a:defRPr/>
            </a:pPr>
            <a:endParaRPr lang="en-GB"/>
          </a:p>
        </p:txBody>
      </p:sp>
      <p:sp>
        <p:nvSpPr>
          <p:cNvPr id="8" name="Slide Number Placeholder 5"/>
          <p:cNvSpPr>
            <a:spLocks noGrp="1"/>
          </p:cNvSpPr>
          <p:nvPr>
            <p:ph type="sldNum" sz="quarter" idx="12"/>
          </p:nvPr>
        </p:nvSpPr>
        <p:spPr/>
        <p:txBody>
          <a:bodyPr/>
          <a:lstStyle>
            <a:lvl1pPr>
              <a:defRPr/>
            </a:lvl1pPr>
          </a:lstStyle>
          <a:p>
            <a:fld id="{26F9889E-E508-4940-87F0-231C6B1035B4}" type="slidenum">
              <a:rPr lang="en-GB" altLang="en-US"/>
              <a:pPr/>
              <a:t>‹#›</a:t>
            </a:fld>
            <a:endParaRPr lang="en-GB" altLang="en-US"/>
          </a:p>
        </p:txBody>
      </p:sp>
    </p:spTree>
    <p:extLst>
      <p:ext uri="{BB962C8B-B14F-4D97-AF65-F5344CB8AC3E}">
        <p14:creationId xmlns:p14="http://schemas.microsoft.com/office/powerpoint/2010/main" val="332069023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F5D8-4179-4548-33FD-4DE824319B72}"/>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F32B4-C205-907A-9465-CA13D2D4E816}"/>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FDE03C-9DFB-4CF7-2798-C4998D6C74A4}"/>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7AFCC701-35A7-6420-944C-1F5DFB0505F9}"/>
              </a:ext>
            </a:extLst>
          </p:cNvPr>
          <p:cNvSpPr>
            <a:spLocks noGrp="1"/>
          </p:cNvSpPr>
          <p:nvPr>
            <p:ph type="dt" sz="half" idx="10"/>
          </p:nvPr>
        </p:nvSpPr>
        <p:spPr/>
        <p:txBody>
          <a:bodyPr/>
          <a:lstStyle/>
          <a:p>
            <a:pPr>
              <a:defRPr/>
            </a:pPr>
            <a:fld id="{E529C5E6-6FC4-4398-896C-E8F678A301EF}"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ADCF9327-523A-90CA-CDF7-C076BB7CEA20}"/>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29C10BB8-B1B8-CB97-5CB5-F09DB143CA17}"/>
              </a:ext>
            </a:extLst>
          </p:cNvPr>
          <p:cNvSpPr>
            <a:spLocks noGrp="1"/>
          </p:cNvSpPr>
          <p:nvPr>
            <p:ph type="sldNum" sz="quarter" idx="12"/>
          </p:nvPr>
        </p:nvSpPr>
        <p:spPr/>
        <p:txBody>
          <a:bodyPr/>
          <a:lstStyle/>
          <a:p>
            <a:fld id="{E3F5424C-017F-47A7-968F-43A273CB3081}" type="slidenum">
              <a:rPr lang="en-GB" altLang="en-US" smtClean="0"/>
              <a:pPr/>
              <a:t>‹#›</a:t>
            </a:fld>
            <a:endParaRPr lang="en-GB" altLang="en-US"/>
          </a:p>
        </p:txBody>
      </p:sp>
    </p:spTree>
    <p:extLst>
      <p:ext uri="{BB962C8B-B14F-4D97-AF65-F5344CB8AC3E}">
        <p14:creationId xmlns:p14="http://schemas.microsoft.com/office/powerpoint/2010/main" val="828695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8F40-66BD-948B-D104-59BF3DAF1831}"/>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F6006-B501-51DD-3F7C-56137EBA6FFE}"/>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4F7C14CC-ED20-64F1-3335-95E52805A5DB}"/>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C821199B-9BD4-EC83-D963-58E4946208A1}"/>
              </a:ext>
            </a:extLst>
          </p:cNvPr>
          <p:cNvSpPr>
            <a:spLocks noGrp="1"/>
          </p:cNvSpPr>
          <p:nvPr>
            <p:ph type="dt" sz="half" idx="10"/>
          </p:nvPr>
        </p:nvSpPr>
        <p:spPr/>
        <p:txBody>
          <a:bodyPr/>
          <a:lstStyle/>
          <a:p>
            <a:pPr>
              <a:defRPr/>
            </a:pPr>
            <a:fld id="{7EA46A27-67B2-4EFC-8F95-1AC11FE92EAF}" type="datetimeFigureOut">
              <a:rPr lang="en-US" smtClean="0"/>
              <a:pPr>
                <a:defRPr/>
              </a:pPr>
              <a:t>9/29/2024</a:t>
            </a:fld>
            <a:endParaRPr lang="en-GB"/>
          </a:p>
        </p:txBody>
      </p:sp>
      <p:sp>
        <p:nvSpPr>
          <p:cNvPr id="6" name="Footer Placeholder 5">
            <a:extLst>
              <a:ext uri="{FF2B5EF4-FFF2-40B4-BE49-F238E27FC236}">
                <a16:creationId xmlns:a16="http://schemas.microsoft.com/office/drawing/2014/main" id="{6D6FC979-27F5-6FDE-FE21-C8DD94960201}"/>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845B95BB-11BD-3DF7-F580-0A1EE16CB4EC}"/>
              </a:ext>
            </a:extLst>
          </p:cNvPr>
          <p:cNvSpPr>
            <a:spLocks noGrp="1"/>
          </p:cNvSpPr>
          <p:nvPr>
            <p:ph type="sldNum" sz="quarter" idx="12"/>
          </p:nvPr>
        </p:nvSpPr>
        <p:spPr/>
        <p:txBody>
          <a:bodyPr/>
          <a:lstStyle/>
          <a:p>
            <a:fld id="{46B58B58-0210-4CC3-912C-FEA0E10F3357}" type="slidenum">
              <a:rPr lang="en-GB" altLang="en-US" smtClean="0"/>
              <a:pPr/>
              <a:t>‹#›</a:t>
            </a:fld>
            <a:endParaRPr lang="en-GB" altLang="en-US"/>
          </a:p>
        </p:txBody>
      </p:sp>
    </p:spTree>
    <p:extLst>
      <p:ext uri="{BB962C8B-B14F-4D97-AF65-F5344CB8AC3E}">
        <p14:creationId xmlns:p14="http://schemas.microsoft.com/office/powerpoint/2010/main" val="390471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2C83-3641-62B5-C845-5E1B29F451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F48078-465F-2A8E-A0B8-CE8C75C6A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9FD2A-2C69-38CC-BEDA-57B1EF810EE2}"/>
              </a:ext>
            </a:extLst>
          </p:cNvPr>
          <p:cNvSpPr>
            <a:spLocks noGrp="1"/>
          </p:cNvSpPr>
          <p:nvPr>
            <p:ph type="dt" sz="half" idx="10"/>
          </p:nvPr>
        </p:nvSpPr>
        <p:spPr/>
        <p:txBody>
          <a:bodyPr/>
          <a:lstStyle/>
          <a:p>
            <a:pPr>
              <a:defRPr/>
            </a:pPr>
            <a:fld id="{CAC2E557-D895-422E-8A3C-C83AA6DC69B6}"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2BFA93BF-EEF8-FF2C-3124-AC0AF9C9D546}"/>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CA57326-C5AB-6C4C-EC46-B4E77CDF0B62}"/>
              </a:ext>
            </a:extLst>
          </p:cNvPr>
          <p:cNvSpPr>
            <a:spLocks noGrp="1"/>
          </p:cNvSpPr>
          <p:nvPr>
            <p:ph type="sldNum" sz="quarter" idx="12"/>
          </p:nvPr>
        </p:nvSpPr>
        <p:spPr/>
        <p:txBody>
          <a:bodyPr/>
          <a:lstStyle/>
          <a:p>
            <a:fld id="{17099930-F0F6-4310-B009-3991F8BEA5F6}" type="slidenum">
              <a:rPr lang="en-GB" altLang="en-US" smtClean="0"/>
              <a:pPr/>
              <a:t>‹#›</a:t>
            </a:fld>
            <a:endParaRPr lang="en-GB" altLang="en-US"/>
          </a:p>
        </p:txBody>
      </p:sp>
    </p:spTree>
    <p:extLst>
      <p:ext uri="{BB962C8B-B14F-4D97-AF65-F5344CB8AC3E}">
        <p14:creationId xmlns:p14="http://schemas.microsoft.com/office/powerpoint/2010/main" val="263789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11BC5-DE51-B171-7161-8285F19F159B}"/>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7588BB-297B-10F0-A2F6-CB27CC5B544E}"/>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EDA3E6-0641-DE1E-5A78-8534F49BA4E4}"/>
              </a:ext>
            </a:extLst>
          </p:cNvPr>
          <p:cNvSpPr>
            <a:spLocks noGrp="1"/>
          </p:cNvSpPr>
          <p:nvPr>
            <p:ph type="dt" sz="half" idx="10"/>
          </p:nvPr>
        </p:nvSpPr>
        <p:spPr/>
        <p:txBody>
          <a:bodyPr/>
          <a:lstStyle/>
          <a:p>
            <a:pPr>
              <a:defRPr/>
            </a:pPr>
            <a:fld id="{3F931E96-E730-4E38-B9D8-BFBDC50189E5}"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984B98AC-E1CD-73D0-AC1B-CF310517A75A}"/>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C52E1AB-275B-C082-F852-D1557CDE3F6C}"/>
              </a:ext>
            </a:extLst>
          </p:cNvPr>
          <p:cNvSpPr>
            <a:spLocks noGrp="1"/>
          </p:cNvSpPr>
          <p:nvPr>
            <p:ph type="sldNum" sz="quarter" idx="12"/>
          </p:nvPr>
        </p:nvSpPr>
        <p:spPr/>
        <p:txBody>
          <a:bodyPr/>
          <a:lstStyle/>
          <a:p>
            <a:fld id="{03C5D505-FA83-4112-8C32-7B5783CF2F49}" type="slidenum">
              <a:rPr lang="en-GB" altLang="en-US" smtClean="0"/>
              <a:pPr/>
              <a:t>‹#›</a:t>
            </a:fld>
            <a:endParaRPr lang="en-GB" altLang="en-US"/>
          </a:p>
        </p:txBody>
      </p:sp>
    </p:spTree>
    <p:extLst>
      <p:ext uri="{BB962C8B-B14F-4D97-AF65-F5344CB8AC3E}">
        <p14:creationId xmlns:p14="http://schemas.microsoft.com/office/powerpoint/2010/main" val="3412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B6F92D9F-BF7A-4BBE-9FD5-D48D6FFAD002}" type="datetimeFigureOut">
              <a:rPr lang="en-US"/>
              <a:pPr>
                <a:defRPr/>
              </a:pPr>
              <a:t>9/29/2024</a:t>
            </a:fld>
            <a:endParaRPr lang="en-GB"/>
          </a:p>
        </p:txBody>
      </p:sp>
      <p:sp>
        <p:nvSpPr>
          <p:cNvPr id="6" name="Footer Placeholder 5"/>
          <p:cNvSpPr>
            <a:spLocks noGrp="1"/>
          </p:cNvSpPr>
          <p:nvPr>
            <p:ph type="ftr" sz="quarter" idx="11"/>
          </p:nvPr>
        </p:nvSpPr>
        <p:spPr/>
        <p:txBody>
          <a:bodyPr/>
          <a:lstStyle>
            <a:lvl1pPr>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F0B3F37A-9F1E-403E-87CB-FF9F46ED0D4E}" type="slidenum">
              <a:rPr lang="en-GB" altLang="en-US"/>
              <a:pPr/>
              <a:t>‹#›</a:t>
            </a:fld>
            <a:endParaRPr lang="en-GB" altLang="en-US"/>
          </a:p>
        </p:txBody>
      </p:sp>
    </p:spTree>
    <p:extLst>
      <p:ext uri="{BB962C8B-B14F-4D97-AF65-F5344CB8AC3E}">
        <p14:creationId xmlns:p14="http://schemas.microsoft.com/office/powerpoint/2010/main" val="2643917378"/>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33564E9E-717C-40CC-B426-4DBDBDAF4F39}" type="datetimeFigureOut">
              <a:rPr lang="en-US"/>
              <a:pPr>
                <a:defRPr/>
              </a:pPr>
              <a:t>9/29/2024</a:t>
            </a:fld>
            <a:endParaRPr lang="en-GB"/>
          </a:p>
        </p:txBody>
      </p:sp>
      <p:sp>
        <p:nvSpPr>
          <p:cNvPr id="8" name="Footer Placeholder 7"/>
          <p:cNvSpPr>
            <a:spLocks noGrp="1"/>
          </p:cNvSpPr>
          <p:nvPr>
            <p:ph type="ftr" sz="quarter" idx="11"/>
          </p:nvPr>
        </p:nvSpPr>
        <p:spPr/>
        <p:txBody>
          <a:bodyPr/>
          <a:lstStyle>
            <a:lvl1pPr>
              <a:defRPr/>
            </a:lvl1pPr>
            <a:extLst/>
          </a:lstStyle>
          <a:p>
            <a:pPr>
              <a:defRPr/>
            </a:pPr>
            <a:endParaRPr lang="en-GB"/>
          </a:p>
        </p:txBody>
      </p:sp>
      <p:sp>
        <p:nvSpPr>
          <p:cNvPr id="9" name="Slide Number Placeholder 8"/>
          <p:cNvSpPr>
            <a:spLocks noGrp="1"/>
          </p:cNvSpPr>
          <p:nvPr>
            <p:ph type="sldNum" sz="quarter" idx="12"/>
          </p:nvPr>
        </p:nvSpPr>
        <p:spPr/>
        <p:txBody>
          <a:bodyPr/>
          <a:lstStyle>
            <a:lvl1pPr>
              <a:defRPr/>
            </a:lvl1pPr>
          </a:lstStyle>
          <a:p>
            <a:fld id="{0BAF9400-D007-48B0-A7D0-93F540048BCC}" type="slidenum">
              <a:rPr lang="en-GB" altLang="en-US"/>
              <a:pPr/>
              <a:t>‹#›</a:t>
            </a:fld>
            <a:endParaRPr lang="en-GB" altLang="en-US"/>
          </a:p>
        </p:txBody>
      </p:sp>
    </p:spTree>
    <p:extLst>
      <p:ext uri="{BB962C8B-B14F-4D97-AF65-F5344CB8AC3E}">
        <p14:creationId xmlns:p14="http://schemas.microsoft.com/office/powerpoint/2010/main" val="11230274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C86269D7-2718-4D9A-BCED-D4FFD0E75EC2}" type="datetimeFigureOut">
              <a:rPr lang="en-US"/>
              <a:pPr>
                <a:defRPr/>
              </a:pPr>
              <a:t>9/29/2024</a:t>
            </a:fld>
            <a:endParaRPr lang="en-GB"/>
          </a:p>
        </p:txBody>
      </p:sp>
      <p:sp>
        <p:nvSpPr>
          <p:cNvPr id="4" name="Footer Placeholder 3"/>
          <p:cNvSpPr>
            <a:spLocks noGrp="1"/>
          </p:cNvSpPr>
          <p:nvPr>
            <p:ph type="ftr" sz="quarter" idx="11"/>
          </p:nvPr>
        </p:nvSpPr>
        <p:spPr/>
        <p:txBody>
          <a:bodyPr/>
          <a:lstStyle>
            <a:lvl1pPr>
              <a:defRPr/>
            </a:lvl1pPr>
            <a:extLst/>
          </a:lstStyle>
          <a:p>
            <a:pPr>
              <a:defRPr/>
            </a:pPr>
            <a:endParaRPr lang="en-GB"/>
          </a:p>
        </p:txBody>
      </p:sp>
      <p:sp>
        <p:nvSpPr>
          <p:cNvPr id="5" name="Slide Number Placeholder 4"/>
          <p:cNvSpPr>
            <a:spLocks noGrp="1"/>
          </p:cNvSpPr>
          <p:nvPr>
            <p:ph type="sldNum" sz="quarter" idx="12"/>
          </p:nvPr>
        </p:nvSpPr>
        <p:spPr/>
        <p:txBody>
          <a:bodyPr/>
          <a:lstStyle>
            <a:lvl1pPr>
              <a:defRPr/>
            </a:lvl1pPr>
          </a:lstStyle>
          <a:p>
            <a:fld id="{E00DFAEF-B3E1-4C4F-81BF-D7B4135E5487}" type="slidenum">
              <a:rPr lang="en-GB" altLang="en-US"/>
              <a:pPr/>
              <a:t>‹#›</a:t>
            </a:fld>
            <a:endParaRPr lang="en-GB" altLang="en-US"/>
          </a:p>
        </p:txBody>
      </p:sp>
    </p:spTree>
    <p:extLst>
      <p:ext uri="{BB962C8B-B14F-4D97-AF65-F5344CB8AC3E}">
        <p14:creationId xmlns:p14="http://schemas.microsoft.com/office/powerpoint/2010/main" val="325869549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F6C8A19-E655-4D6E-800E-6D345F72B74F}" type="datetimeFigureOut">
              <a:rPr lang="en-US"/>
              <a:pPr>
                <a:defRPr/>
              </a:pPr>
              <a:t>9/29/2024</a:t>
            </a:fld>
            <a:endParaRPr lang="en-GB"/>
          </a:p>
        </p:txBody>
      </p:sp>
      <p:sp>
        <p:nvSpPr>
          <p:cNvPr id="3" name="Footer Placeholder 21"/>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fld id="{3ABC0372-6EA6-48EC-879A-A0108845EC5F}" type="slidenum">
              <a:rPr lang="en-GB" altLang="en-US"/>
              <a:pPr/>
              <a:t>‹#›</a:t>
            </a:fld>
            <a:endParaRPr lang="en-GB" altLang="en-US"/>
          </a:p>
        </p:txBody>
      </p:sp>
    </p:spTree>
    <p:extLst>
      <p:ext uri="{BB962C8B-B14F-4D97-AF65-F5344CB8AC3E}">
        <p14:creationId xmlns:p14="http://schemas.microsoft.com/office/powerpoint/2010/main" val="59306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E529C5E6-6FC4-4398-896C-E8F678A301EF}" type="datetimeFigureOut">
              <a:rPr lang="en-US"/>
              <a:pPr>
                <a:defRPr/>
              </a:pPr>
              <a:t>9/29/2024</a:t>
            </a:fld>
            <a:endParaRPr lang="en-GB"/>
          </a:p>
        </p:txBody>
      </p:sp>
      <p:sp>
        <p:nvSpPr>
          <p:cNvPr id="6" name="Footer Placeholder 5"/>
          <p:cNvSpPr>
            <a:spLocks noGrp="1"/>
          </p:cNvSpPr>
          <p:nvPr>
            <p:ph type="ftr" sz="quarter" idx="11"/>
          </p:nvPr>
        </p:nvSpPr>
        <p:spPr/>
        <p:txBody>
          <a:bodyPr/>
          <a:lstStyle>
            <a:lvl1pPr>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E3F5424C-017F-47A7-968F-43A273CB3081}" type="slidenum">
              <a:rPr lang="en-GB" altLang="en-US"/>
              <a:pPr/>
              <a:t>‹#›</a:t>
            </a:fld>
            <a:endParaRPr lang="en-GB" altLang="en-US"/>
          </a:p>
        </p:txBody>
      </p:sp>
    </p:spTree>
    <p:extLst>
      <p:ext uri="{BB962C8B-B14F-4D97-AF65-F5344CB8AC3E}">
        <p14:creationId xmlns:p14="http://schemas.microsoft.com/office/powerpoint/2010/main" val="358328089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7EA46A27-67B2-4EFC-8F95-1AC11FE92EAF}" type="datetimeFigureOut">
              <a:rPr lang="en-US"/>
              <a:pPr>
                <a:defRPr/>
              </a:pPr>
              <a:t>9/29/2024</a:t>
            </a:fld>
            <a:endParaRPr lang="en-GB"/>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GB"/>
          </a:p>
        </p:txBody>
      </p:sp>
      <p:sp>
        <p:nvSpPr>
          <p:cNvPr id="13" name="Slide Number Placeholder 6"/>
          <p:cNvSpPr>
            <a:spLocks noGrp="1"/>
          </p:cNvSpPr>
          <p:nvPr>
            <p:ph type="sldNum" sz="quarter" idx="12"/>
          </p:nvPr>
        </p:nvSpPr>
        <p:spPr/>
        <p:txBody>
          <a:bodyPr/>
          <a:lstStyle>
            <a:lvl1pPr>
              <a:defRPr/>
            </a:lvl1pPr>
          </a:lstStyle>
          <a:p>
            <a:fld id="{46B58B58-0210-4CC3-912C-FEA0E10F3357}" type="slidenum">
              <a:rPr lang="en-GB" altLang="en-US"/>
              <a:pPr/>
              <a:t>‹#›</a:t>
            </a:fld>
            <a:endParaRPr lang="en-GB" altLang="en-US"/>
          </a:p>
        </p:txBody>
      </p:sp>
    </p:spTree>
    <p:extLst>
      <p:ext uri="{BB962C8B-B14F-4D97-AF65-F5344CB8AC3E}">
        <p14:creationId xmlns:p14="http://schemas.microsoft.com/office/powerpoint/2010/main" val="176143852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908233B6-1351-4D7D-8512-0C428EAFEA82}" type="datetimeFigureOut">
              <a:rPr lang="en-US"/>
              <a:pPr>
                <a:defRPr/>
              </a:pPr>
              <a:t>9/29/2024</a:t>
            </a:fld>
            <a:endParaRPr lang="en-GB"/>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GB"/>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Lucida Sans Unicode" panose="020B0602030504020204" pitchFamily="34" charset="0"/>
              </a:defRPr>
            </a:lvl1pPr>
          </a:lstStyle>
          <a:p>
            <a:fld id="{3784B9E0-6BD3-41DE-AA17-33214BE4873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911" r:id="rId1"/>
    <p:sldLayoutId id="2147483907" r:id="rId2"/>
    <p:sldLayoutId id="2147483912" r:id="rId3"/>
    <p:sldLayoutId id="2147483913" r:id="rId4"/>
    <p:sldLayoutId id="2147483914" r:id="rId5"/>
    <p:sldLayoutId id="2147483915" r:id="rId6"/>
    <p:sldLayoutId id="2147483908" r:id="rId7"/>
    <p:sldLayoutId id="2147483916" r:id="rId8"/>
    <p:sldLayoutId id="2147483917" r:id="rId9"/>
    <p:sldLayoutId id="2147483909" r:id="rId10"/>
    <p:sldLayoutId id="2147483910"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7CA9F-0379-6C18-9A96-8C036E4A74F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EBF1CD-8F34-EEF5-AD1F-D563B53ED9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AB1E99-4AA8-0F31-656A-93CDA810DC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08233B6-1351-4D7D-8512-0C428EAFEA82}"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4122208D-6C79-99FF-57C7-53CF4734F9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BEDE669A-6F0F-C5E4-74CB-AF58B39182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84B9E0-6BD3-41DE-AA17-33214BE48732}" type="slidenum">
              <a:rPr lang="en-GB" altLang="en-US" smtClean="0"/>
              <a:pPr/>
              <a:t>‹#›</a:t>
            </a:fld>
            <a:endParaRPr lang="en-GB" altLang="en-US"/>
          </a:p>
        </p:txBody>
      </p:sp>
    </p:spTree>
    <p:extLst>
      <p:ext uri="{BB962C8B-B14F-4D97-AF65-F5344CB8AC3E}">
        <p14:creationId xmlns:p14="http://schemas.microsoft.com/office/powerpoint/2010/main" val="2516705858"/>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7CA9F-0379-6C18-9A96-8C036E4A74F9}"/>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EBF1CD-8F34-EEF5-AD1F-D563B53ED9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AB1E99-4AA8-0F31-656A-93CDA810DC61}"/>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908233B6-1351-4D7D-8512-0C428EAFEA82}" type="datetimeFigureOut">
              <a:rPr lang="en-US" smtClean="0"/>
              <a:pPr>
                <a:defRPr/>
              </a:pPr>
              <a:t>9/29/2024</a:t>
            </a:fld>
            <a:endParaRPr lang="en-GB"/>
          </a:p>
        </p:txBody>
      </p:sp>
      <p:sp>
        <p:nvSpPr>
          <p:cNvPr id="5" name="Footer Placeholder 4">
            <a:extLst>
              <a:ext uri="{FF2B5EF4-FFF2-40B4-BE49-F238E27FC236}">
                <a16:creationId xmlns:a16="http://schemas.microsoft.com/office/drawing/2014/main" id="{4122208D-6C79-99FF-57C7-53CF4734F911}"/>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BEDE669A-6F0F-C5E4-74CB-AF58B3918250}"/>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3784B9E0-6BD3-41DE-AA17-33214BE48732}" type="slidenum">
              <a:rPr lang="en-GB" altLang="en-US" smtClean="0"/>
              <a:pPr/>
              <a:t>‹#›</a:t>
            </a:fld>
            <a:endParaRPr lang="en-GB" altLang="en-US"/>
          </a:p>
        </p:txBody>
      </p:sp>
    </p:spTree>
    <p:extLst>
      <p:ext uri="{BB962C8B-B14F-4D97-AF65-F5344CB8AC3E}">
        <p14:creationId xmlns:p14="http://schemas.microsoft.com/office/powerpoint/2010/main" val="371444477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dwinprimary.co.uk/online-safety-2/" TargetMode="Externa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odwinprimary.co.uk/curriculum-maps-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godwinprimary.co.uk/multiplication-times-tables-chec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nxjkqhaNAAI?si=FBp1npFqxj3eO3s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dwinprimary.co.uk/times-tables-support/" TargetMode="External"/><Relationship Id="rId2" Type="http://schemas.openxmlformats.org/officeDocument/2006/relationships/hyperlink" Target="https://www.youtube.com/watch?v=0UL4GFEevMc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hyperlink" Target="https://view.officeapps.live.com/op/view.aspx?src=https://primarysite-prod-sorted.s3.amazonaws.com/godwin-primary-school/UploadedDocument/f82498bb-aa33-4bae-8b8b-37ee1880b434/times-tables-grid.doc&amp;wdOrigin=BROWSELIN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trockstar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hyperlink" Target="https://youtu.be/-pxDXAN8qX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odwinprimary.co.uk/online-safety-2/" TargetMode="Externa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hyperlink" Target="https://www.godwinprimary.co.uk/year-4-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godwinprimary.co.uk/reading-at-hom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rimarysite-prod-sorted.s3.amazonaws.com/godwin-primary-school/UploadedDocument/3340204f-06a3-4cca-9077-033ad481be3a/t-l-5089-common-exception-words-years-1-and-2-word-mat_ver_2.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ew.officeapps.live.com/op/view.aspx?src=https%3A%2F%2Fprimarysite-prod-sorted.s3.amazonaws.com%2Fgodwin-primary-school%2FUploadedDocument%2Fe31f9b4d-bcec-4e27-8034-d5a4b3555ba0%2Fyear-3-4-spellings.docx&amp;wdOrigin=BROWSELIN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GB" dirty="0"/>
              <a:t>Year 4 Parents’ meeting</a:t>
            </a:r>
          </a:p>
        </p:txBody>
      </p:sp>
      <p:sp>
        <p:nvSpPr>
          <p:cNvPr id="9219" name="Subtitle 2"/>
          <p:cNvSpPr>
            <a:spLocks noGrp="1"/>
          </p:cNvSpPr>
          <p:nvPr>
            <p:ph type="subTitle" idx="1"/>
          </p:nvPr>
        </p:nvSpPr>
        <p:spPr>
          <a:xfrm>
            <a:off x="714375" y="3571875"/>
            <a:ext cx="7772400" cy="1200150"/>
          </a:xfrm>
        </p:spPr>
        <p:txBody>
          <a:bodyPr/>
          <a:lstStyle/>
          <a:p>
            <a:pPr marR="0" eaLnBrk="1" hangingPunct="1"/>
            <a:r>
              <a:rPr lang="en-GB" altLang="en-US" dirty="0"/>
              <a:t>October 2024</a:t>
            </a:r>
          </a:p>
        </p:txBody>
      </p:sp>
      <p:pic>
        <p:nvPicPr>
          <p:cNvPr id="45058" name="Picture 2" descr="Image result for godwin dagenham logo"/>
          <p:cNvPicPr>
            <a:picLocks noChangeAspect="1" noChangeArrowheads="1"/>
          </p:cNvPicPr>
          <p:nvPr/>
        </p:nvPicPr>
        <p:blipFill>
          <a:blip r:embed="rId3" cstate="print"/>
          <a:srcRect/>
          <a:stretch>
            <a:fillRect/>
          </a:stretch>
        </p:blipFill>
        <p:spPr bwMode="auto">
          <a:xfrm>
            <a:off x="3275856" y="0"/>
            <a:ext cx="2857500" cy="28575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306DA2-5D21-5153-D571-D0FA133B8842}"/>
              </a:ext>
            </a:extLst>
          </p:cNvPr>
          <p:cNvSpPr>
            <a:spLocks noGrp="1"/>
          </p:cNvSpPr>
          <p:nvPr>
            <p:ph type="title"/>
          </p:nvPr>
        </p:nvSpPr>
        <p:spPr/>
        <p:txBody>
          <a:bodyPr/>
          <a:lstStyle/>
          <a:p>
            <a:pPr algn="ctr"/>
            <a:r>
              <a:rPr lang="en-US" dirty="0"/>
              <a:t>Worry Box</a:t>
            </a:r>
            <a:endParaRPr lang="en-GB" dirty="0"/>
          </a:p>
        </p:txBody>
      </p:sp>
      <p:pic>
        <p:nvPicPr>
          <p:cNvPr id="15" name="Content Placeholder 14">
            <a:extLst>
              <a:ext uri="{FF2B5EF4-FFF2-40B4-BE49-F238E27FC236}">
                <a16:creationId xmlns:a16="http://schemas.microsoft.com/office/drawing/2014/main" id="{31FB625C-B95E-C724-A803-B09F531465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0072" y="1916832"/>
            <a:ext cx="3368427" cy="3748062"/>
          </a:xfrm>
        </p:spPr>
      </p:pic>
      <p:pic>
        <p:nvPicPr>
          <p:cNvPr id="17" name="Picture 16">
            <a:extLst>
              <a:ext uri="{FF2B5EF4-FFF2-40B4-BE49-F238E27FC236}">
                <a16:creationId xmlns:a16="http://schemas.microsoft.com/office/drawing/2014/main" id="{2DC627A1-5934-F3D6-66A5-E87169DCBB1C}"/>
              </a:ext>
            </a:extLst>
          </p:cNvPr>
          <p:cNvPicPr>
            <a:picLocks noChangeAspect="1"/>
          </p:cNvPicPr>
          <p:nvPr/>
        </p:nvPicPr>
        <p:blipFill rotWithShape="1">
          <a:blip r:embed="rId4">
            <a:extLst>
              <a:ext uri="{28A0092B-C50C-407E-A947-70E740481C1C}">
                <a14:useLocalDpi xmlns:a14="http://schemas.microsoft.com/office/drawing/2010/main" val="0"/>
              </a:ext>
            </a:extLst>
          </a:blip>
          <a:srcRect l="29570" t="15353" r="24940" b="24940"/>
          <a:stretch/>
        </p:blipFill>
        <p:spPr>
          <a:xfrm>
            <a:off x="1475656" y="1124744"/>
            <a:ext cx="2665443" cy="4664526"/>
          </a:xfrm>
          <a:prstGeom prst="rect">
            <a:avLst/>
          </a:prstGeom>
        </p:spPr>
      </p:pic>
    </p:spTree>
    <p:extLst>
      <p:ext uri="{BB962C8B-B14F-4D97-AF65-F5344CB8AC3E}">
        <p14:creationId xmlns:p14="http://schemas.microsoft.com/office/powerpoint/2010/main" val="22167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67204-CBB8-7732-9F1D-475BB13B60D9}"/>
              </a:ext>
            </a:extLst>
          </p:cNvPr>
          <p:cNvSpPr>
            <a:spLocks noGrp="1"/>
          </p:cNvSpPr>
          <p:nvPr>
            <p:ph type="title"/>
          </p:nvPr>
        </p:nvSpPr>
        <p:spPr>
          <a:xfrm>
            <a:off x="-180528" y="188640"/>
            <a:ext cx="7886700" cy="1325563"/>
          </a:xfrm>
        </p:spPr>
        <p:txBody>
          <a:bodyPr/>
          <a:lstStyle/>
          <a:p>
            <a:pPr algn="r"/>
            <a:r>
              <a:rPr lang="en-GB" b="1" u="sng" dirty="0">
                <a:solidFill>
                  <a:srgbClr val="004669"/>
                </a:solidFill>
                <a:effectLst/>
                <a:latin typeface="arial" panose="020B0604020202020204" pitchFamily="34" charset="0"/>
              </a:rPr>
              <a:t>Keeping Children Safe Online</a:t>
            </a:r>
            <a:endParaRPr lang="en-GB" b="1" u="sng" dirty="0"/>
          </a:p>
        </p:txBody>
      </p:sp>
      <p:sp>
        <p:nvSpPr>
          <p:cNvPr id="2" name="Content Placeholder 1">
            <a:extLst>
              <a:ext uri="{FF2B5EF4-FFF2-40B4-BE49-F238E27FC236}">
                <a16:creationId xmlns:a16="http://schemas.microsoft.com/office/drawing/2014/main" id="{EAA9A886-1992-383E-5AA6-590CB594A64F}"/>
              </a:ext>
            </a:extLst>
          </p:cNvPr>
          <p:cNvSpPr>
            <a:spLocks noGrp="1"/>
          </p:cNvSpPr>
          <p:nvPr>
            <p:ph idx="1"/>
          </p:nvPr>
        </p:nvSpPr>
        <p:spPr>
          <a:xfrm>
            <a:off x="539552" y="2708920"/>
            <a:ext cx="7886700" cy="4351338"/>
          </a:xfrm>
        </p:spPr>
        <p:txBody>
          <a:bodyPr>
            <a:normAutofit/>
          </a:bodyPr>
          <a:lstStyle/>
          <a:p>
            <a:pPr marL="0" indent="0">
              <a:buNone/>
            </a:pPr>
            <a:r>
              <a:rPr lang="en-US" sz="3000" dirty="0"/>
              <a:t>A range of resources can be found in the link below:</a:t>
            </a:r>
          </a:p>
          <a:p>
            <a:pPr marL="0" indent="0">
              <a:buNone/>
            </a:pPr>
            <a:endParaRPr lang="en-GB" sz="3000" dirty="0"/>
          </a:p>
          <a:p>
            <a:pPr marL="0" indent="0">
              <a:buNone/>
            </a:pPr>
            <a:r>
              <a:rPr lang="en-US" sz="3000" dirty="0">
                <a:hlinkClick r:id="rId2"/>
              </a:rPr>
              <a:t>https://www.godwinprimary.co.uk/online-safety-2/</a:t>
            </a:r>
            <a:endParaRPr lang="en-US" sz="3000" dirty="0"/>
          </a:p>
          <a:p>
            <a:pPr marL="0" indent="0">
              <a:buNone/>
            </a:pPr>
            <a:endParaRPr lang="en-US" sz="3000" dirty="0"/>
          </a:p>
          <a:p>
            <a:pPr marL="0" indent="0">
              <a:buNone/>
            </a:pPr>
            <a:r>
              <a:rPr lang="en-US" sz="3000" dirty="0"/>
              <a:t>We are planning to run some online safety parent workshops over the coming year so please keep an eye on the newsletter</a:t>
            </a:r>
            <a:endParaRPr lang="en-GB" sz="3000" dirty="0"/>
          </a:p>
        </p:txBody>
      </p:sp>
      <p:pic>
        <p:nvPicPr>
          <p:cNvPr id="4" name="Picture 3">
            <a:extLst>
              <a:ext uri="{FF2B5EF4-FFF2-40B4-BE49-F238E27FC236}">
                <a16:creationId xmlns:a16="http://schemas.microsoft.com/office/drawing/2014/main" id="{0F4846B1-DDF8-9E21-B52C-848CE94B9222}"/>
              </a:ext>
            </a:extLst>
          </p:cNvPr>
          <p:cNvPicPr>
            <a:picLocks noChangeAspect="1"/>
          </p:cNvPicPr>
          <p:nvPr/>
        </p:nvPicPr>
        <p:blipFill>
          <a:blip r:embed="rId3"/>
          <a:stretch>
            <a:fillRect/>
          </a:stretch>
        </p:blipFill>
        <p:spPr>
          <a:xfrm>
            <a:off x="3203848" y="1189172"/>
            <a:ext cx="2372827" cy="1587108"/>
          </a:xfrm>
          <a:prstGeom prst="rect">
            <a:avLst/>
          </a:prstGeom>
        </p:spPr>
      </p:pic>
      <p:pic>
        <p:nvPicPr>
          <p:cNvPr id="1026" name="Picture 2" descr="Godwin Primary School (Fees &amp; Reviews) Barking and Dagenham, England ...">
            <a:extLst>
              <a:ext uri="{FF2B5EF4-FFF2-40B4-BE49-F238E27FC236}">
                <a16:creationId xmlns:a16="http://schemas.microsoft.com/office/drawing/2014/main" id="{1A247C67-B4BB-77CF-507D-159672F35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618" y="0"/>
            <a:ext cx="658763" cy="65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8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029607-9DE8-9436-3CB1-6110F8D6CF14}"/>
              </a:ext>
            </a:extLst>
          </p:cNvPr>
          <p:cNvSpPr>
            <a:spLocks noGrp="1"/>
          </p:cNvSpPr>
          <p:nvPr>
            <p:ph idx="1"/>
          </p:nvPr>
        </p:nvSpPr>
        <p:spPr/>
        <p:txBody>
          <a:bodyPr/>
          <a:lstStyle/>
          <a:p>
            <a:endParaRPr lang="en-GB" dirty="0"/>
          </a:p>
        </p:txBody>
      </p:sp>
      <p:sp>
        <p:nvSpPr>
          <p:cNvPr id="3" name="Title 2">
            <a:extLst>
              <a:ext uri="{FF2B5EF4-FFF2-40B4-BE49-F238E27FC236}">
                <a16:creationId xmlns:a16="http://schemas.microsoft.com/office/drawing/2014/main" id="{C948649C-6F29-14CB-CB24-EAC32DD70FF6}"/>
              </a:ext>
            </a:extLst>
          </p:cNvPr>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id="{F287B3C1-E0E1-446A-9F26-224C9AD97FF4}"/>
              </a:ext>
            </a:extLst>
          </p:cNvPr>
          <p:cNvSpPr/>
          <p:nvPr/>
        </p:nvSpPr>
        <p:spPr>
          <a:xfrm>
            <a:off x="4390713" y="6245453"/>
            <a:ext cx="4572000" cy="646331"/>
          </a:xfrm>
          <a:prstGeom prst="rect">
            <a:avLst/>
          </a:prstGeom>
        </p:spPr>
        <p:txBody>
          <a:bodyPr>
            <a:spAutoFit/>
          </a:bodyPr>
          <a:lstStyle/>
          <a:p>
            <a:r>
              <a:rPr lang="en-GB" dirty="0">
                <a:hlinkClick r:id="rId2"/>
              </a:rPr>
              <a:t>https://www.godwinprimary.co.uk/curriculum-maps-1/</a:t>
            </a:r>
            <a:endParaRPr lang="en-GB" dirty="0"/>
          </a:p>
        </p:txBody>
      </p:sp>
      <p:pic>
        <p:nvPicPr>
          <p:cNvPr id="8" name="Picture 7">
            <a:extLst>
              <a:ext uri="{FF2B5EF4-FFF2-40B4-BE49-F238E27FC236}">
                <a16:creationId xmlns:a16="http://schemas.microsoft.com/office/drawing/2014/main" id="{74A34380-B073-4B3F-A351-8531872DDE7B}"/>
              </a:ext>
            </a:extLst>
          </p:cNvPr>
          <p:cNvPicPr>
            <a:picLocks noChangeAspect="1"/>
          </p:cNvPicPr>
          <p:nvPr/>
        </p:nvPicPr>
        <p:blipFill rotWithShape="1">
          <a:blip r:embed="rId3"/>
          <a:srcRect l="6688" t="13600" r="56300" b="5201"/>
          <a:stretch/>
        </p:blipFill>
        <p:spPr>
          <a:xfrm>
            <a:off x="-180527" y="4186"/>
            <a:ext cx="9793088" cy="6002914"/>
          </a:xfrm>
          <a:prstGeom prst="rect">
            <a:avLst/>
          </a:prstGeom>
        </p:spPr>
      </p:pic>
    </p:spTree>
    <p:extLst>
      <p:ext uri="{BB962C8B-B14F-4D97-AF65-F5344CB8AC3E}">
        <p14:creationId xmlns:p14="http://schemas.microsoft.com/office/powerpoint/2010/main" val="304937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idx="1"/>
          </p:nvPr>
        </p:nvSpPr>
        <p:spPr>
          <a:xfrm>
            <a:off x="467544" y="1268760"/>
            <a:ext cx="8229600" cy="4525962"/>
          </a:xfrm>
        </p:spPr>
        <p:txBody>
          <a:bodyPr/>
          <a:lstStyle/>
          <a:p>
            <a:pPr eaLnBrk="1" hangingPunct="1"/>
            <a:r>
              <a:rPr lang="en-US" altLang="en-US" dirty="0"/>
              <a:t>Children are assessed continually by adults</a:t>
            </a:r>
          </a:p>
          <a:p>
            <a:pPr eaLnBrk="1" hangingPunct="1"/>
            <a:r>
              <a:rPr lang="en-US" altLang="en-US" dirty="0"/>
              <a:t>Assessments relating to the core subjects take place three times during the academic year</a:t>
            </a:r>
            <a:endParaRPr lang="en-GB" altLang="en-US" dirty="0"/>
          </a:p>
        </p:txBody>
      </p:sp>
      <p:sp>
        <p:nvSpPr>
          <p:cNvPr id="3" name="Title 2"/>
          <p:cNvSpPr>
            <a:spLocks noGrp="1"/>
          </p:cNvSpPr>
          <p:nvPr>
            <p:ph type="title"/>
          </p:nvPr>
        </p:nvSpPr>
        <p:spPr/>
        <p:txBody>
          <a:bodyPr/>
          <a:lstStyle/>
          <a:p>
            <a:pPr algn="ctr" eaLnBrk="1" fontAlgn="auto" hangingPunct="1">
              <a:spcAft>
                <a:spcPts val="0"/>
              </a:spcAft>
              <a:defRPr/>
            </a:pPr>
            <a:r>
              <a:rPr lang="en-GB" dirty="0"/>
              <a:t>Ongoing assessment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916D4B-6D21-A7E4-1229-93FD29F8AD73}"/>
              </a:ext>
            </a:extLst>
          </p:cNvPr>
          <p:cNvSpPr>
            <a:spLocks noGrp="1"/>
          </p:cNvSpPr>
          <p:nvPr>
            <p:ph idx="1"/>
          </p:nvPr>
        </p:nvSpPr>
        <p:spPr>
          <a:xfrm>
            <a:off x="457200" y="1052736"/>
            <a:ext cx="8229600" cy="4525962"/>
          </a:xfrm>
        </p:spPr>
        <p:txBody>
          <a:bodyPr/>
          <a:lstStyle/>
          <a:p>
            <a:pPr algn="l" fontAlgn="t"/>
            <a:r>
              <a:rPr lang="en-US" sz="2400" i="0" dirty="0">
                <a:solidFill>
                  <a:srgbClr val="FF0000"/>
                </a:solidFill>
                <a:effectLst/>
                <a:latin typeface="Chalkboard"/>
              </a:rPr>
              <a:t>A formal test </a:t>
            </a:r>
            <a:r>
              <a:rPr lang="en-US" sz="2400" i="0" dirty="0">
                <a:solidFill>
                  <a:srgbClr val="004669"/>
                </a:solidFill>
                <a:effectLst/>
                <a:latin typeface="Chalkboard"/>
              </a:rPr>
              <a:t>of multiplication skills takes place in the summer term of Year 4. </a:t>
            </a:r>
          </a:p>
          <a:p>
            <a:pPr algn="l" fontAlgn="t"/>
            <a:r>
              <a:rPr lang="en-US" sz="2400" i="0" dirty="0">
                <a:solidFill>
                  <a:srgbClr val="004669"/>
                </a:solidFill>
                <a:effectLst/>
                <a:latin typeface="Chalkboard"/>
              </a:rPr>
              <a:t>Primary-school children are expected to </a:t>
            </a:r>
            <a:r>
              <a:rPr lang="en-US" sz="2400" i="0" dirty="0">
                <a:solidFill>
                  <a:srgbClr val="FF0000"/>
                </a:solidFill>
                <a:effectLst/>
                <a:latin typeface="Chalkboard"/>
              </a:rPr>
              <a:t>know all their times-tables up to 12x12.  </a:t>
            </a:r>
          </a:p>
          <a:p>
            <a:pPr algn="l" fontAlgn="t"/>
            <a:r>
              <a:rPr lang="en-US" sz="2400" i="0" dirty="0">
                <a:solidFill>
                  <a:srgbClr val="004669"/>
                </a:solidFill>
                <a:effectLst/>
                <a:latin typeface="Chalkboard"/>
              </a:rPr>
              <a:t>Children will be tested using an </a:t>
            </a:r>
            <a:r>
              <a:rPr lang="en-US" sz="2400" i="0" dirty="0">
                <a:solidFill>
                  <a:srgbClr val="FF0000"/>
                </a:solidFill>
                <a:effectLst/>
                <a:latin typeface="Chalkboard"/>
              </a:rPr>
              <a:t>on-screen check </a:t>
            </a:r>
            <a:r>
              <a:rPr lang="en-US" sz="2400" i="0" dirty="0">
                <a:solidFill>
                  <a:srgbClr val="004669"/>
                </a:solidFill>
                <a:effectLst/>
                <a:latin typeface="Chalkboard"/>
              </a:rPr>
              <a:t>(on a computer or a tablet), where they will have to answer multiplication questions against the clock. </a:t>
            </a:r>
          </a:p>
          <a:p>
            <a:pPr algn="l" fontAlgn="t"/>
            <a:r>
              <a:rPr lang="en-US" sz="2400" i="0" dirty="0">
                <a:solidFill>
                  <a:srgbClr val="004669"/>
                </a:solidFill>
                <a:effectLst/>
                <a:latin typeface="Chalkboard"/>
              </a:rPr>
              <a:t>The test will last </a:t>
            </a:r>
            <a:r>
              <a:rPr lang="en-US" sz="2400" i="0" dirty="0">
                <a:solidFill>
                  <a:srgbClr val="FF0000"/>
                </a:solidFill>
                <a:effectLst/>
                <a:latin typeface="Chalkboard"/>
              </a:rPr>
              <a:t>no longer than 5 minutes </a:t>
            </a:r>
            <a:r>
              <a:rPr lang="en-US" sz="2400" i="0" dirty="0">
                <a:solidFill>
                  <a:srgbClr val="004669"/>
                </a:solidFill>
                <a:effectLst/>
                <a:latin typeface="Chalkboard"/>
              </a:rPr>
              <a:t>and is similar to other tests already used by primary schools.</a:t>
            </a:r>
          </a:p>
          <a:p>
            <a:pPr algn="l" fontAlgn="t"/>
            <a:r>
              <a:rPr lang="en-US" sz="2400" i="0" dirty="0">
                <a:solidFill>
                  <a:srgbClr val="004669"/>
                </a:solidFill>
                <a:effectLst/>
                <a:latin typeface="Chalkboard"/>
              </a:rPr>
              <a:t>Children will have </a:t>
            </a:r>
            <a:r>
              <a:rPr lang="en-US" sz="2400" i="0" dirty="0">
                <a:solidFill>
                  <a:srgbClr val="FF0000"/>
                </a:solidFill>
                <a:effectLst/>
                <a:latin typeface="Chalkboard"/>
              </a:rPr>
              <a:t>6 seconds </a:t>
            </a:r>
            <a:r>
              <a:rPr lang="en-US" sz="2400" i="0" dirty="0">
                <a:solidFill>
                  <a:srgbClr val="004669"/>
                </a:solidFill>
                <a:effectLst/>
                <a:latin typeface="Chalkboard"/>
              </a:rPr>
              <a:t>to answer each question in a series of 25. </a:t>
            </a:r>
          </a:p>
          <a:p>
            <a:pPr algn="l" fontAlgn="t"/>
            <a:r>
              <a:rPr lang="en-US" dirty="0">
                <a:hlinkClick r:id="rId2"/>
              </a:rPr>
              <a:t>https://www.godwinprimary.co.uk/multiplication-times-tables-check/Times-Tables Check | Godwin Primary School</a:t>
            </a:r>
            <a:endParaRPr lang="en-GB" dirty="0"/>
          </a:p>
        </p:txBody>
      </p:sp>
      <p:sp>
        <p:nvSpPr>
          <p:cNvPr id="3" name="Title 2">
            <a:extLst>
              <a:ext uri="{FF2B5EF4-FFF2-40B4-BE49-F238E27FC236}">
                <a16:creationId xmlns:a16="http://schemas.microsoft.com/office/drawing/2014/main" id="{B1F4AAF9-23D6-7B5A-E707-C2F0F2FD4F47}"/>
              </a:ext>
            </a:extLst>
          </p:cNvPr>
          <p:cNvSpPr>
            <a:spLocks noGrp="1"/>
          </p:cNvSpPr>
          <p:nvPr>
            <p:ph type="title"/>
          </p:nvPr>
        </p:nvSpPr>
        <p:spPr>
          <a:xfrm>
            <a:off x="457200" y="274638"/>
            <a:ext cx="8229600" cy="418058"/>
          </a:xfrm>
        </p:spPr>
        <p:txBody>
          <a:bodyPr>
            <a:normAutofit fontScale="90000"/>
          </a:bodyPr>
          <a:lstStyle/>
          <a:p>
            <a:pPr algn="ctr"/>
            <a:r>
              <a:rPr lang="en-US" dirty="0"/>
              <a:t>MTC</a:t>
            </a:r>
            <a:endParaRPr lang="en-GB" dirty="0"/>
          </a:p>
        </p:txBody>
      </p:sp>
    </p:spTree>
    <p:extLst>
      <p:ext uri="{BB962C8B-B14F-4D97-AF65-F5344CB8AC3E}">
        <p14:creationId xmlns:p14="http://schemas.microsoft.com/office/powerpoint/2010/main" val="212534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BADDC-0D08-C5F3-5806-242A295B7FE5}"/>
              </a:ext>
            </a:extLst>
          </p:cNvPr>
          <p:cNvSpPr>
            <a:spLocks noGrp="1"/>
          </p:cNvSpPr>
          <p:nvPr>
            <p:ph idx="1"/>
          </p:nvPr>
        </p:nvSpPr>
        <p:spPr/>
        <p:txBody>
          <a:bodyPr/>
          <a:lstStyle/>
          <a:p>
            <a:r>
              <a:rPr lang="en-GB" dirty="0">
                <a:hlinkClick r:id="rId2"/>
              </a:rPr>
              <a:t>https://youtu.be/nxjkqhaNAAI?si=FBp1npFqxj3eO3sG</a:t>
            </a:r>
            <a:endParaRPr lang="en-GB" dirty="0"/>
          </a:p>
          <a:p>
            <a:endParaRPr lang="en-GB" dirty="0"/>
          </a:p>
        </p:txBody>
      </p:sp>
      <p:sp>
        <p:nvSpPr>
          <p:cNvPr id="3" name="Title 2">
            <a:extLst>
              <a:ext uri="{FF2B5EF4-FFF2-40B4-BE49-F238E27FC236}">
                <a16:creationId xmlns:a16="http://schemas.microsoft.com/office/drawing/2014/main" id="{D2D72828-3196-2470-88B1-446353EECFD1}"/>
              </a:ext>
            </a:extLst>
          </p:cNvPr>
          <p:cNvSpPr>
            <a:spLocks noGrp="1"/>
          </p:cNvSpPr>
          <p:nvPr>
            <p:ph type="title"/>
          </p:nvPr>
        </p:nvSpPr>
        <p:spPr/>
        <p:txBody>
          <a:bodyPr/>
          <a:lstStyle/>
          <a:p>
            <a:pPr algn="ctr"/>
            <a:r>
              <a:rPr lang="en-US" dirty="0"/>
              <a:t>Guidance video</a:t>
            </a:r>
            <a:endParaRPr lang="en-GB" dirty="0"/>
          </a:p>
        </p:txBody>
      </p:sp>
    </p:spTree>
    <p:extLst>
      <p:ext uri="{BB962C8B-B14F-4D97-AF65-F5344CB8AC3E}">
        <p14:creationId xmlns:p14="http://schemas.microsoft.com/office/powerpoint/2010/main" val="127550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C36037-1EE6-66CE-E9C5-8A80B5008EBA}"/>
              </a:ext>
            </a:extLst>
          </p:cNvPr>
          <p:cNvSpPr>
            <a:spLocks noGrp="1"/>
          </p:cNvSpPr>
          <p:nvPr>
            <p:ph idx="1"/>
          </p:nvPr>
        </p:nvSpPr>
        <p:spPr/>
        <p:txBody>
          <a:bodyPr/>
          <a:lstStyle/>
          <a:p>
            <a:pPr marL="109537" indent="0">
              <a:buNone/>
            </a:pPr>
            <a:r>
              <a:rPr lang="en-US" dirty="0">
                <a:hlinkClick r:id="rId2"/>
              </a:rPr>
              <a:t>https://www.youtube.com/watch?v=0UL4GFEevMcg</a:t>
            </a:r>
            <a:endParaRPr lang="en-US" dirty="0"/>
          </a:p>
          <a:p>
            <a:pPr marL="109537" indent="0">
              <a:buNone/>
            </a:pPr>
            <a:endParaRPr lang="en-US" dirty="0"/>
          </a:p>
          <a:p>
            <a:pPr marL="109537" indent="0">
              <a:buNone/>
            </a:pPr>
            <a:endParaRPr lang="en-US" dirty="0"/>
          </a:p>
          <a:p>
            <a:pPr marL="109537" indent="0" algn="ctr">
              <a:buNone/>
            </a:pPr>
            <a:r>
              <a:rPr lang="en-US" dirty="0">
                <a:hlinkClick r:id="rId3"/>
              </a:rPr>
              <a:t>https://www.godwinprimary.co.uk/times-tables-support/Times-tables Support</a:t>
            </a:r>
            <a:endParaRPr lang="en-US" dirty="0"/>
          </a:p>
        </p:txBody>
      </p:sp>
      <p:sp>
        <p:nvSpPr>
          <p:cNvPr id="3" name="Title 2">
            <a:extLst>
              <a:ext uri="{FF2B5EF4-FFF2-40B4-BE49-F238E27FC236}">
                <a16:creationId xmlns:a16="http://schemas.microsoft.com/office/drawing/2014/main" id="{2022EFB0-8B9C-A016-670F-1ACB2F935747}"/>
              </a:ext>
            </a:extLst>
          </p:cNvPr>
          <p:cNvSpPr>
            <a:spLocks noGrp="1"/>
          </p:cNvSpPr>
          <p:nvPr>
            <p:ph type="title"/>
          </p:nvPr>
        </p:nvSpPr>
        <p:spPr/>
        <p:txBody>
          <a:bodyPr/>
          <a:lstStyle/>
          <a:p>
            <a:pPr algn="ctr"/>
            <a:r>
              <a:rPr lang="en-US" dirty="0"/>
              <a:t>Understanding times-tables</a:t>
            </a:r>
            <a:endParaRPr lang="en-GB" dirty="0"/>
          </a:p>
        </p:txBody>
      </p:sp>
    </p:spTree>
    <p:extLst>
      <p:ext uri="{BB962C8B-B14F-4D97-AF65-F5344CB8AC3E}">
        <p14:creationId xmlns:p14="http://schemas.microsoft.com/office/powerpoint/2010/main" val="170165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C076EED3-A5E6-9DBF-4774-42E85C83AE6B}"/>
              </a:ext>
            </a:extLst>
          </p:cNvPr>
          <p:cNvGraphicFramePr>
            <a:graphicFrameLocks noChangeAspect="1"/>
          </p:cNvGraphicFramePr>
          <p:nvPr/>
        </p:nvGraphicFramePr>
        <p:xfrm>
          <a:off x="183979" y="655996"/>
          <a:ext cx="8944421" cy="5546008"/>
        </p:xfrm>
        <a:graphic>
          <a:graphicData uri="http://schemas.openxmlformats.org/presentationml/2006/ole">
            <mc:AlternateContent xmlns:mc="http://schemas.openxmlformats.org/markup-compatibility/2006">
              <mc:Choice xmlns:v="urn:schemas-microsoft-com:vml" Requires="v">
                <p:oleObj name="Document" r:id="rId2" imgW="10247671" imgH="6354657" progId="Word.Document.8">
                  <p:embed/>
                </p:oleObj>
              </mc:Choice>
              <mc:Fallback>
                <p:oleObj name="Document" r:id="rId2" imgW="10247671" imgH="6354657" progId="Word.Document.8">
                  <p:embed/>
                  <p:pic>
                    <p:nvPicPr>
                      <p:cNvPr id="0" name=""/>
                      <p:cNvPicPr/>
                      <p:nvPr/>
                    </p:nvPicPr>
                    <p:blipFill>
                      <a:blip r:embed="rId3"/>
                      <a:stretch>
                        <a:fillRect/>
                      </a:stretch>
                    </p:blipFill>
                    <p:spPr>
                      <a:xfrm>
                        <a:off x="183979" y="655996"/>
                        <a:ext cx="8944421" cy="554600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D0D71E32-2A47-C50A-D294-06BC5655988C}"/>
              </a:ext>
            </a:extLst>
          </p:cNvPr>
          <p:cNvSpPr/>
          <p:nvPr/>
        </p:nvSpPr>
        <p:spPr>
          <a:xfrm>
            <a:off x="395536" y="332656"/>
            <a:ext cx="1656184" cy="2880320"/>
          </a:xfrm>
          <a:prstGeom prst="rect">
            <a:avLst/>
          </a:prstGeom>
          <a:noFill/>
          <a:ln w="2254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85CEAA6-61BF-5157-D9C4-CE614DCF684C}"/>
              </a:ext>
            </a:extLst>
          </p:cNvPr>
          <p:cNvSpPr txBox="1"/>
          <p:nvPr/>
        </p:nvSpPr>
        <p:spPr>
          <a:xfrm>
            <a:off x="2411760" y="116632"/>
            <a:ext cx="6336704" cy="369332"/>
          </a:xfrm>
          <a:prstGeom prst="rect">
            <a:avLst/>
          </a:prstGeom>
          <a:noFill/>
        </p:spPr>
        <p:txBody>
          <a:bodyPr wrap="square" rtlCol="0">
            <a:spAutoFit/>
          </a:bodyPr>
          <a:lstStyle/>
          <a:p>
            <a:pPr algn="r"/>
            <a:r>
              <a:rPr lang="en-US" dirty="0">
                <a:hlinkClick r:id="rId4"/>
              </a:rPr>
              <a:t>Download it here</a:t>
            </a:r>
            <a:endParaRPr lang="en-GB" dirty="0"/>
          </a:p>
        </p:txBody>
      </p:sp>
    </p:spTree>
    <p:extLst>
      <p:ext uri="{BB962C8B-B14F-4D97-AF65-F5344CB8AC3E}">
        <p14:creationId xmlns:p14="http://schemas.microsoft.com/office/powerpoint/2010/main" val="162847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4F77A4-4C72-1885-2BC0-D0E6D446B831}"/>
              </a:ext>
            </a:extLst>
          </p:cNvPr>
          <p:cNvSpPr>
            <a:spLocks noGrp="1"/>
          </p:cNvSpPr>
          <p:nvPr>
            <p:ph type="title"/>
          </p:nvPr>
        </p:nvSpPr>
        <p:spPr>
          <a:xfrm>
            <a:off x="471340" y="490786"/>
            <a:ext cx="8229600" cy="1143000"/>
          </a:xfrm>
        </p:spPr>
        <p:txBody>
          <a:bodyPr>
            <a:normAutofit fontScale="90000"/>
          </a:bodyPr>
          <a:lstStyle/>
          <a:p>
            <a:r>
              <a:rPr lang="en-US" dirty="0"/>
              <a:t>Your child can practice via the TTR app or by visiting </a:t>
            </a:r>
            <a:r>
              <a:rPr lang="en-US" dirty="0">
                <a:hlinkClick r:id="rId3"/>
              </a:rPr>
              <a:t>https://ttrockstars.com/)</a:t>
            </a:r>
            <a:endParaRPr lang="en-GB" dirty="0"/>
          </a:p>
        </p:txBody>
      </p:sp>
      <p:pic>
        <p:nvPicPr>
          <p:cNvPr id="4" name="Picture 3">
            <a:extLst>
              <a:ext uri="{FF2B5EF4-FFF2-40B4-BE49-F238E27FC236}">
                <a16:creationId xmlns:a16="http://schemas.microsoft.com/office/drawing/2014/main" id="{C98E128A-6482-AFE9-F936-8AAC5CEE5FC8}"/>
              </a:ext>
            </a:extLst>
          </p:cNvPr>
          <p:cNvPicPr>
            <a:picLocks noChangeAspect="1"/>
          </p:cNvPicPr>
          <p:nvPr/>
        </p:nvPicPr>
        <p:blipFill>
          <a:blip r:embed="rId4"/>
          <a:stretch>
            <a:fillRect/>
          </a:stretch>
        </p:blipFill>
        <p:spPr>
          <a:xfrm>
            <a:off x="2843808" y="2636912"/>
            <a:ext cx="3789040" cy="3789040"/>
          </a:xfrm>
          <a:prstGeom prst="rect">
            <a:avLst/>
          </a:prstGeom>
        </p:spPr>
      </p:pic>
    </p:spTree>
    <p:extLst>
      <p:ext uri="{BB962C8B-B14F-4D97-AF65-F5344CB8AC3E}">
        <p14:creationId xmlns:p14="http://schemas.microsoft.com/office/powerpoint/2010/main" val="126869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5BA24A-ECAD-4CEC-85D7-F3AD59C054F3}"/>
              </a:ext>
            </a:extLst>
          </p:cNvPr>
          <p:cNvSpPr>
            <a:spLocks noGrp="1"/>
          </p:cNvSpPr>
          <p:nvPr>
            <p:ph idx="1"/>
          </p:nvPr>
        </p:nvSpPr>
        <p:spPr/>
        <p:txBody>
          <a:bodyPr/>
          <a:lstStyle/>
          <a:p>
            <a:pPr fontAlgn="base"/>
            <a:r>
              <a:rPr lang="en-GB" dirty="0">
                <a:effectLst/>
                <a:hlinkClick r:id="rId2"/>
              </a:rPr>
              <a:t>https://youtu.be/-pxDXAN8qXI</a:t>
            </a:r>
            <a:endParaRPr lang="en-GB" dirty="0">
              <a:effectLst/>
            </a:endParaRPr>
          </a:p>
          <a:p>
            <a:pPr marL="109537" indent="0">
              <a:buNone/>
            </a:pPr>
            <a:br>
              <a:rPr lang="en-GB" dirty="0">
                <a:effectLst/>
              </a:rPr>
            </a:br>
            <a:endParaRPr lang="en-GB" dirty="0">
              <a:solidFill>
                <a:srgbClr val="FF0000"/>
              </a:solidFill>
            </a:endParaRPr>
          </a:p>
        </p:txBody>
      </p:sp>
      <p:sp>
        <p:nvSpPr>
          <p:cNvPr id="3" name="Title 2">
            <a:extLst>
              <a:ext uri="{FF2B5EF4-FFF2-40B4-BE49-F238E27FC236}">
                <a16:creationId xmlns:a16="http://schemas.microsoft.com/office/drawing/2014/main" id="{8597A0D6-2077-CCD1-A0C8-7088E296876B}"/>
              </a:ext>
            </a:extLst>
          </p:cNvPr>
          <p:cNvSpPr>
            <a:spLocks noGrp="1"/>
          </p:cNvSpPr>
          <p:nvPr>
            <p:ph type="title"/>
          </p:nvPr>
        </p:nvSpPr>
        <p:spPr/>
        <p:txBody>
          <a:bodyPr/>
          <a:lstStyle/>
          <a:p>
            <a:pPr algn="ctr"/>
            <a:r>
              <a:rPr lang="en-US" dirty="0"/>
              <a:t>TTR MTC example video</a:t>
            </a:r>
            <a:endParaRPr lang="en-GB" dirty="0"/>
          </a:p>
        </p:txBody>
      </p:sp>
    </p:spTree>
    <p:extLst>
      <p:ext uri="{BB962C8B-B14F-4D97-AF65-F5344CB8AC3E}">
        <p14:creationId xmlns:p14="http://schemas.microsoft.com/office/powerpoint/2010/main" val="2117742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67204-CBB8-7732-9F1D-475BB13B60D9}"/>
              </a:ext>
            </a:extLst>
          </p:cNvPr>
          <p:cNvSpPr>
            <a:spLocks noGrp="1"/>
          </p:cNvSpPr>
          <p:nvPr>
            <p:ph type="title"/>
          </p:nvPr>
        </p:nvSpPr>
        <p:spPr>
          <a:xfrm>
            <a:off x="1007604" y="998731"/>
            <a:ext cx="5915025" cy="994172"/>
          </a:xfrm>
        </p:spPr>
        <p:txBody>
          <a:bodyPr/>
          <a:lstStyle/>
          <a:p>
            <a:pPr algn="r"/>
            <a:r>
              <a:rPr lang="en-GB" b="1" u="sng" dirty="0">
                <a:solidFill>
                  <a:srgbClr val="004669"/>
                </a:solidFill>
                <a:effectLst/>
                <a:latin typeface="arial" panose="020B0604020202020204" pitchFamily="34" charset="0"/>
              </a:rPr>
              <a:t>Keeping Children Safe Online</a:t>
            </a:r>
            <a:endParaRPr lang="en-GB" b="1" u="sng" dirty="0"/>
          </a:p>
        </p:txBody>
      </p:sp>
      <p:sp>
        <p:nvSpPr>
          <p:cNvPr id="2" name="Content Placeholder 1">
            <a:extLst>
              <a:ext uri="{FF2B5EF4-FFF2-40B4-BE49-F238E27FC236}">
                <a16:creationId xmlns:a16="http://schemas.microsoft.com/office/drawing/2014/main" id="{EAA9A886-1992-383E-5AA6-590CB594A64F}"/>
              </a:ext>
            </a:extLst>
          </p:cNvPr>
          <p:cNvSpPr>
            <a:spLocks noGrp="1"/>
          </p:cNvSpPr>
          <p:nvPr>
            <p:ph idx="1"/>
          </p:nvPr>
        </p:nvSpPr>
        <p:spPr>
          <a:xfrm>
            <a:off x="1681997" y="2939460"/>
            <a:ext cx="5915025" cy="3263504"/>
          </a:xfrm>
        </p:spPr>
        <p:txBody>
          <a:bodyPr>
            <a:normAutofit/>
          </a:bodyPr>
          <a:lstStyle/>
          <a:p>
            <a:pPr marL="0" indent="0">
              <a:buNone/>
            </a:pPr>
            <a:r>
              <a:rPr lang="en-US" sz="2250" dirty="0"/>
              <a:t>A range of resources can be found in the link below:</a:t>
            </a:r>
          </a:p>
          <a:p>
            <a:pPr marL="0" indent="0">
              <a:buNone/>
            </a:pPr>
            <a:endParaRPr lang="en-GB" sz="2250" dirty="0"/>
          </a:p>
          <a:p>
            <a:pPr marL="0" indent="0">
              <a:buNone/>
            </a:pPr>
            <a:r>
              <a:rPr lang="en-US" sz="2250" dirty="0">
                <a:hlinkClick r:id="rId2"/>
              </a:rPr>
              <a:t>https://www.godwinprimary.co.uk/online-safety-2/</a:t>
            </a:r>
            <a:endParaRPr lang="en-US" sz="2250" dirty="0"/>
          </a:p>
          <a:p>
            <a:pPr marL="0" indent="0">
              <a:buNone/>
            </a:pPr>
            <a:endParaRPr lang="en-US" sz="2250" dirty="0"/>
          </a:p>
          <a:p>
            <a:pPr marL="0" indent="0">
              <a:buNone/>
            </a:pPr>
            <a:r>
              <a:rPr lang="en-US" sz="2250" dirty="0"/>
              <a:t>We are planning to run some online safety workshops over the coming year so please keep an eye on the newsletter</a:t>
            </a:r>
            <a:endParaRPr lang="en-GB" sz="2250" dirty="0"/>
          </a:p>
        </p:txBody>
      </p:sp>
      <p:pic>
        <p:nvPicPr>
          <p:cNvPr id="4" name="Picture 3">
            <a:extLst>
              <a:ext uri="{FF2B5EF4-FFF2-40B4-BE49-F238E27FC236}">
                <a16:creationId xmlns:a16="http://schemas.microsoft.com/office/drawing/2014/main" id="{0F4846B1-DDF8-9E21-B52C-848CE94B9222}"/>
              </a:ext>
            </a:extLst>
          </p:cNvPr>
          <p:cNvPicPr>
            <a:picLocks noChangeAspect="1"/>
          </p:cNvPicPr>
          <p:nvPr/>
        </p:nvPicPr>
        <p:blipFill>
          <a:blip r:embed="rId3"/>
          <a:stretch>
            <a:fillRect/>
          </a:stretch>
        </p:blipFill>
        <p:spPr>
          <a:xfrm>
            <a:off x="3545887" y="1749129"/>
            <a:ext cx="1779620" cy="1190331"/>
          </a:xfrm>
          <a:prstGeom prst="rect">
            <a:avLst/>
          </a:prstGeom>
        </p:spPr>
      </p:pic>
      <p:pic>
        <p:nvPicPr>
          <p:cNvPr id="1026" name="Picture 2" descr="Godwin Primary School (Fees &amp; Reviews) Barking and Dagenham, England ...">
            <a:extLst>
              <a:ext uri="{FF2B5EF4-FFF2-40B4-BE49-F238E27FC236}">
                <a16:creationId xmlns:a16="http://schemas.microsoft.com/office/drawing/2014/main" id="{1A247C67-B4BB-77CF-507D-159672F35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4965" y="857251"/>
            <a:ext cx="494072" cy="49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376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8F2341-FB23-5EE6-FA6A-A767B213BEA6}"/>
              </a:ext>
            </a:extLst>
          </p:cNvPr>
          <p:cNvSpPr>
            <a:spLocks noGrp="1"/>
          </p:cNvSpPr>
          <p:nvPr>
            <p:ph idx="1"/>
          </p:nvPr>
        </p:nvSpPr>
        <p:spPr/>
        <p:txBody>
          <a:bodyPr/>
          <a:lstStyle/>
          <a:p>
            <a:endParaRPr lang="en-GB" dirty="0">
              <a:solidFill>
                <a:srgbClr val="FF0000"/>
              </a:solidFill>
            </a:endParaRPr>
          </a:p>
        </p:txBody>
      </p:sp>
      <p:sp>
        <p:nvSpPr>
          <p:cNvPr id="3" name="Title 2">
            <a:extLst>
              <a:ext uri="{FF2B5EF4-FFF2-40B4-BE49-F238E27FC236}">
                <a16:creationId xmlns:a16="http://schemas.microsoft.com/office/drawing/2014/main" id="{9CAA98CA-F11A-E585-DD52-FB838F88608C}"/>
              </a:ext>
            </a:extLst>
          </p:cNvPr>
          <p:cNvSpPr>
            <a:spLocks noGrp="1"/>
          </p:cNvSpPr>
          <p:nvPr>
            <p:ph type="title"/>
          </p:nvPr>
        </p:nvSpPr>
        <p:spPr/>
        <p:txBody>
          <a:bodyPr/>
          <a:lstStyle/>
          <a:p>
            <a:pPr algn="ctr"/>
            <a:r>
              <a:rPr lang="en-US" dirty="0"/>
              <a:t>Nativity</a:t>
            </a:r>
            <a:endParaRPr lang="en-GB" dirty="0"/>
          </a:p>
        </p:txBody>
      </p:sp>
      <p:pic>
        <p:nvPicPr>
          <p:cNvPr id="4" name="Picture 3"/>
          <p:cNvPicPr>
            <a:picLocks noChangeAspect="1"/>
          </p:cNvPicPr>
          <p:nvPr/>
        </p:nvPicPr>
        <p:blipFill>
          <a:blip r:embed="rId3"/>
          <a:stretch>
            <a:fillRect/>
          </a:stretch>
        </p:blipFill>
        <p:spPr>
          <a:xfrm>
            <a:off x="683568" y="3068960"/>
            <a:ext cx="1780419" cy="1971675"/>
          </a:xfrm>
          <a:prstGeom prst="rect">
            <a:avLst/>
          </a:prstGeom>
        </p:spPr>
      </p:pic>
      <p:pic>
        <p:nvPicPr>
          <p:cNvPr id="5" name="Picture 4"/>
          <p:cNvPicPr>
            <a:picLocks noChangeAspect="1"/>
          </p:cNvPicPr>
          <p:nvPr/>
        </p:nvPicPr>
        <p:blipFill>
          <a:blip r:embed="rId4"/>
          <a:stretch>
            <a:fillRect/>
          </a:stretch>
        </p:blipFill>
        <p:spPr>
          <a:xfrm>
            <a:off x="2691081" y="2324100"/>
            <a:ext cx="6096000" cy="4533900"/>
          </a:xfrm>
          <a:prstGeom prst="rect">
            <a:avLst/>
          </a:prstGeom>
        </p:spPr>
      </p:pic>
    </p:spTree>
    <p:extLst>
      <p:ext uri="{BB962C8B-B14F-4D97-AF65-F5344CB8AC3E}">
        <p14:creationId xmlns:p14="http://schemas.microsoft.com/office/powerpoint/2010/main" val="913819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3068960"/>
            <a:ext cx="8229600" cy="1143000"/>
          </a:xfrm>
        </p:spPr>
        <p:txBody>
          <a:bodyPr>
            <a:normAutofit fontScale="90000"/>
          </a:bodyPr>
          <a:lstStyle/>
          <a:p>
            <a:r>
              <a:rPr lang="en-GB" u="sng" dirty="0"/>
              <a:t>PE timetable</a:t>
            </a:r>
            <a:br>
              <a:rPr lang="en-GB" dirty="0"/>
            </a:br>
            <a:br>
              <a:rPr lang="en-GB" dirty="0"/>
            </a:br>
            <a:r>
              <a:rPr lang="en-GB" sz="3300" dirty="0"/>
              <a:t>Year 4 PE information can be found here: </a:t>
            </a:r>
            <a:r>
              <a:rPr lang="en-GB" sz="3600" dirty="0">
                <a:hlinkClick r:id="rId2"/>
              </a:rPr>
              <a:t>Year 4 | Godwin Primary School</a:t>
            </a:r>
            <a:br>
              <a:rPr lang="en-GB" sz="3300" dirty="0"/>
            </a:br>
            <a:br>
              <a:rPr lang="en-GB" sz="3300" dirty="0"/>
            </a:br>
            <a:r>
              <a:rPr lang="en-GB" sz="3300" dirty="0"/>
              <a:t>Please ensure that:</a:t>
            </a:r>
            <a:br>
              <a:rPr lang="en-GB" sz="3300" dirty="0"/>
            </a:br>
            <a:br>
              <a:rPr lang="en-GB" sz="3300" dirty="0"/>
            </a:br>
            <a:r>
              <a:rPr lang="en-GB" sz="3300" dirty="0"/>
              <a:t>children have jogging bottoms, plimsoles/ trainers and an additional jumper (as the weather gets colder)</a:t>
            </a:r>
            <a:br>
              <a:rPr lang="en-GB" sz="3300" dirty="0"/>
            </a:br>
            <a:br>
              <a:rPr lang="en-GB" sz="3300" dirty="0"/>
            </a:br>
            <a:r>
              <a:rPr lang="en-GB" sz="3300" dirty="0"/>
              <a:t>if they wear </a:t>
            </a:r>
            <a:r>
              <a:rPr lang="en-GB" sz="3300" dirty="0">
                <a:solidFill>
                  <a:srgbClr val="FF0000"/>
                </a:solidFill>
              </a:rPr>
              <a:t>studs</a:t>
            </a:r>
            <a:r>
              <a:rPr lang="en-GB" sz="3300" dirty="0"/>
              <a:t>, your child needs to remove them themselves or have them covered with medical tape</a:t>
            </a:r>
            <a:br>
              <a:rPr lang="en-GB" sz="3300" dirty="0"/>
            </a:br>
            <a:endParaRPr lang="en-GB" sz="3300" dirty="0"/>
          </a:p>
        </p:txBody>
      </p:sp>
    </p:spTree>
    <p:extLst>
      <p:ext uri="{BB962C8B-B14F-4D97-AF65-F5344CB8AC3E}">
        <p14:creationId xmlns:p14="http://schemas.microsoft.com/office/powerpoint/2010/main" val="246785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488CC9-7D94-074E-797D-AFC2DA217A4E}"/>
              </a:ext>
            </a:extLst>
          </p:cNvPr>
          <p:cNvSpPr>
            <a:spLocks noGrp="1"/>
          </p:cNvSpPr>
          <p:nvPr>
            <p:ph idx="1"/>
          </p:nvPr>
        </p:nvSpPr>
        <p:spPr>
          <a:xfrm>
            <a:off x="457200" y="1052736"/>
            <a:ext cx="8229600" cy="4525962"/>
          </a:xfrm>
        </p:spPr>
        <p:txBody>
          <a:bodyPr/>
          <a:lstStyle/>
          <a:p>
            <a:endParaRPr lang="en-US" dirty="0">
              <a:solidFill>
                <a:srgbClr val="FF0000"/>
              </a:solidFill>
            </a:endParaRPr>
          </a:p>
          <a:p>
            <a:pPr marL="109537" indent="0">
              <a:buNone/>
            </a:pPr>
            <a:endParaRPr lang="en-US" dirty="0">
              <a:solidFill>
                <a:srgbClr val="FF0000"/>
              </a:solidFill>
            </a:endParaRPr>
          </a:p>
          <a:p>
            <a:endParaRPr lang="en-GB" dirty="0">
              <a:solidFill>
                <a:srgbClr val="FF0000"/>
              </a:solidFill>
            </a:endParaRPr>
          </a:p>
        </p:txBody>
      </p:sp>
      <p:sp>
        <p:nvSpPr>
          <p:cNvPr id="3" name="Title 2">
            <a:extLst>
              <a:ext uri="{FF2B5EF4-FFF2-40B4-BE49-F238E27FC236}">
                <a16:creationId xmlns:a16="http://schemas.microsoft.com/office/drawing/2014/main" id="{85184214-2D07-ECA5-ED43-E854D4C72D09}"/>
              </a:ext>
            </a:extLst>
          </p:cNvPr>
          <p:cNvSpPr>
            <a:spLocks noGrp="1"/>
          </p:cNvSpPr>
          <p:nvPr>
            <p:ph type="title"/>
          </p:nvPr>
        </p:nvSpPr>
        <p:spPr/>
        <p:txBody>
          <a:bodyPr/>
          <a:lstStyle/>
          <a:p>
            <a:pPr algn="ctr"/>
            <a:r>
              <a:rPr lang="en-US" dirty="0"/>
              <a:t>Swimming in January</a:t>
            </a:r>
            <a:endParaRPr lang="en-GB" dirty="0"/>
          </a:p>
        </p:txBody>
      </p:sp>
      <p:pic>
        <p:nvPicPr>
          <p:cNvPr id="4" name="Picture 3">
            <a:extLst>
              <a:ext uri="{FF2B5EF4-FFF2-40B4-BE49-F238E27FC236}">
                <a16:creationId xmlns:a16="http://schemas.microsoft.com/office/drawing/2014/main" id="{AEEF425F-621E-C34A-7C69-3F1D5CEA2020}"/>
              </a:ext>
            </a:extLst>
          </p:cNvPr>
          <p:cNvPicPr>
            <a:picLocks noChangeAspect="1"/>
          </p:cNvPicPr>
          <p:nvPr/>
        </p:nvPicPr>
        <p:blipFill>
          <a:blip r:embed="rId3"/>
          <a:stretch>
            <a:fillRect/>
          </a:stretch>
        </p:blipFill>
        <p:spPr>
          <a:xfrm>
            <a:off x="798249" y="1072692"/>
            <a:ext cx="7547502" cy="4712616"/>
          </a:xfrm>
          <a:prstGeom prst="rect">
            <a:avLst/>
          </a:prstGeom>
        </p:spPr>
      </p:pic>
    </p:spTree>
    <p:extLst>
      <p:ext uri="{BB962C8B-B14F-4D97-AF65-F5344CB8AC3E}">
        <p14:creationId xmlns:p14="http://schemas.microsoft.com/office/powerpoint/2010/main" val="802567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3CF865-668F-868B-B635-7B0AD77A1FD7}"/>
              </a:ext>
            </a:extLst>
          </p:cNvPr>
          <p:cNvSpPr>
            <a:spLocks noGrp="1"/>
          </p:cNvSpPr>
          <p:nvPr>
            <p:ph idx="1"/>
          </p:nvPr>
        </p:nvSpPr>
        <p:spPr>
          <a:xfrm>
            <a:off x="323528" y="1268760"/>
            <a:ext cx="8229600" cy="4525962"/>
          </a:xfrm>
        </p:spPr>
        <p:txBody>
          <a:bodyPr/>
          <a:lstStyle/>
          <a:p>
            <a:endParaRPr lang="en-US" sz="2400" dirty="0"/>
          </a:p>
          <a:p>
            <a:endParaRPr lang="en-US" sz="2400" dirty="0"/>
          </a:p>
          <a:p>
            <a:endParaRPr lang="en-US" sz="2400" dirty="0"/>
          </a:p>
          <a:p>
            <a:endParaRPr lang="en-US" sz="2400" dirty="0"/>
          </a:p>
        </p:txBody>
      </p:sp>
      <p:pic>
        <p:nvPicPr>
          <p:cNvPr id="5" name="Picture 4">
            <a:extLst>
              <a:ext uri="{FF2B5EF4-FFF2-40B4-BE49-F238E27FC236}">
                <a16:creationId xmlns:a16="http://schemas.microsoft.com/office/drawing/2014/main" id="{8C05E255-8266-A4CE-E9AD-F2D489030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 y="0"/>
            <a:ext cx="9310205" cy="7099286"/>
          </a:xfrm>
          <a:prstGeom prst="rect">
            <a:avLst/>
          </a:prstGeom>
        </p:spPr>
      </p:pic>
      <p:sp>
        <p:nvSpPr>
          <p:cNvPr id="7" name="Title 6">
            <a:extLst>
              <a:ext uri="{FF2B5EF4-FFF2-40B4-BE49-F238E27FC236}">
                <a16:creationId xmlns:a16="http://schemas.microsoft.com/office/drawing/2014/main" id="{7968B593-0163-2B6B-62FC-D0CAF2FE868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9556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5E8064-DA11-4F1F-9AC0-F9CD9257C144}"/>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A3E8638F-EA64-4E41-A1D4-846958AF147C}"/>
              </a:ext>
            </a:extLst>
          </p:cNvPr>
          <p:cNvSpPr>
            <a:spLocks noGrp="1"/>
          </p:cNvSpPr>
          <p:nvPr>
            <p:ph type="title"/>
          </p:nvPr>
        </p:nvSpPr>
        <p:spPr/>
        <p:txBody>
          <a:bodyPr/>
          <a:lstStyle/>
          <a:p>
            <a:endParaRPr lang="en-GB"/>
          </a:p>
        </p:txBody>
      </p:sp>
      <p:graphicFrame>
        <p:nvGraphicFramePr>
          <p:cNvPr id="4" name="Object 3">
            <a:extLst>
              <a:ext uri="{FF2B5EF4-FFF2-40B4-BE49-F238E27FC236}">
                <a16:creationId xmlns:a16="http://schemas.microsoft.com/office/drawing/2014/main" id="{B4D2598C-2037-48D4-82C8-D39E6D81D481}"/>
              </a:ext>
            </a:extLst>
          </p:cNvPr>
          <p:cNvGraphicFramePr>
            <a:graphicFrameLocks noChangeAspect="1"/>
          </p:cNvGraphicFramePr>
          <p:nvPr/>
        </p:nvGraphicFramePr>
        <p:xfrm>
          <a:off x="755576" y="308174"/>
          <a:ext cx="7406477" cy="4883646"/>
        </p:xfrm>
        <a:graphic>
          <a:graphicData uri="http://schemas.openxmlformats.org/presentationml/2006/ole">
            <mc:AlternateContent xmlns:mc="http://schemas.openxmlformats.org/markup-compatibility/2006">
              <mc:Choice xmlns:v="urn:schemas-microsoft-com:vml" Requires="v">
                <p:oleObj name="Document" r:id="rId2" imgW="9777951" imgH="6447361" progId="Word.Document.12">
                  <p:embed/>
                </p:oleObj>
              </mc:Choice>
              <mc:Fallback>
                <p:oleObj name="Document" r:id="rId2" imgW="9777951" imgH="6447361" progId="Word.Document.12">
                  <p:embed/>
                  <p:pic>
                    <p:nvPicPr>
                      <p:cNvPr id="4" name="Object 3">
                        <a:extLst>
                          <a:ext uri="{FF2B5EF4-FFF2-40B4-BE49-F238E27FC236}">
                            <a16:creationId xmlns:a16="http://schemas.microsoft.com/office/drawing/2014/main" id="{B4D2598C-2037-48D4-82C8-D39E6D81D481}"/>
                          </a:ext>
                        </a:extLst>
                      </p:cNvPr>
                      <p:cNvPicPr/>
                      <p:nvPr/>
                    </p:nvPicPr>
                    <p:blipFill>
                      <a:blip r:embed="rId3"/>
                      <a:stretch>
                        <a:fillRect/>
                      </a:stretch>
                    </p:blipFill>
                    <p:spPr>
                      <a:xfrm>
                        <a:off x="755576" y="308174"/>
                        <a:ext cx="7406477" cy="4883646"/>
                      </a:xfrm>
                      <a:prstGeom prst="rect">
                        <a:avLst/>
                      </a:prstGeom>
                    </p:spPr>
                  </p:pic>
                </p:oleObj>
              </mc:Fallback>
            </mc:AlternateContent>
          </a:graphicData>
        </a:graphic>
      </p:graphicFrame>
    </p:spTree>
    <p:extLst>
      <p:ext uri="{BB962C8B-B14F-4D97-AF65-F5344CB8AC3E}">
        <p14:creationId xmlns:p14="http://schemas.microsoft.com/office/powerpoint/2010/main" val="3490602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1B9166-8E50-8519-4717-61AD24BC4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19" y="-614553"/>
            <a:ext cx="9255918" cy="7472553"/>
          </a:xfrm>
        </p:spPr>
      </p:pic>
      <p:sp>
        <p:nvSpPr>
          <p:cNvPr id="3" name="Title 2">
            <a:extLst>
              <a:ext uri="{FF2B5EF4-FFF2-40B4-BE49-F238E27FC236}">
                <a16:creationId xmlns:a16="http://schemas.microsoft.com/office/drawing/2014/main" id="{1BCCFA44-ABFF-98E6-EF59-47B1EFB7B4F0}"/>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778662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391790-4450-959D-451C-3B484AAE23E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E02C0BB-C170-7413-F03F-37FFF982CA66}"/>
              </a:ext>
            </a:extLst>
          </p:cNvPr>
          <p:cNvPicPr>
            <a:picLocks noChangeAspect="1"/>
          </p:cNvPicPr>
          <p:nvPr/>
        </p:nvPicPr>
        <p:blipFill rotWithShape="1">
          <a:blip r:embed="rId2"/>
          <a:srcRect l="4687" r="15663"/>
          <a:stretch/>
        </p:blipFill>
        <p:spPr>
          <a:xfrm>
            <a:off x="363440" y="274638"/>
            <a:ext cx="8417120" cy="5530428"/>
          </a:xfrm>
          <a:prstGeom prst="rect">
            <a:avLst/>
          </a:prstGeom>
        </p:spPr>
      </p:pic>
      <p:sp>
        <p:nvSpPr>
          <p:cNvPr id="6" name="Title 5">
            <a:extLst>
              <a:ext uri="{FF2B5EF4-FFF2-40B4-BE49-F238E27FC236}">
                <a16:creationId xmlns:a16="http://schemas.microsoft.com/office/drawing/2014/main" id="{901404E5-4127-E744-A43E-C5D9FC26ADF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71228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D4F41F-40AD-39CF-C868-B2FCB89DE642}"/>
              </a:ext>
            </a:extLst>
          </p:cNvPr>
          <p:cNvSpPr>
            <a:spLocks noGrp="1"/>
          </p:cNvSpPr>
          <p:nvPr>
            <p:ph idx="1"/>
          </p:nvPr>
        </p:nvSpPr>
        <p:spPr/>
        <p:txBody>
          <a:bodyPr/>
          <a:lstStyle/>
          <a:p>
            <a:r>
              <a:rPr lang="en-US" dirty="0">
                <a:solidFill>
                  <a:srgbClr val="FF0000"/>
                </a:solidFill>
              </a:rPr>
              <a:t>photo</a:t>
            </a:r>
            <a:endParaRPr lang="en-GB" dirty="0">
              <a:solidFill>
                <a:srgbClr val="FF0000"/>
              </a:solidFill>
            </a:endParaRPr>
          </a:p>
        </p:txBody>
      </p:sp>
      <p:sp>
        <p:nvSpPr>
          <p:cNvPr id="3" name="Title 2">
            <a:extLst>
              <a:ext uri="{FF2B5EF4-FFF2-40B4-BE49-F238E27FC236}">
                <a16:creationId xmlns:a16="http://schemas.microsoft.com/office/drawing/2014/main" id="{C7CD2890-9ED8-CBE0-410C-B6448DDB4C7B}"/>
              </a:ext>
            </a:extLst>
          </p:cNvPr>
          <p:cNvSpPr>
            <a:spLocks noGrp="1"/>
          </p:cNvSpPr>
          <p:nvPr>
            <p:ph type="title"/>
          </p:nvPr>
        </p:nvSpPr>
        <p:spPr/>
        <p:txBody>
          <a:bodyPr/>
          <a:lstStyle/>
          <a:p>
            <a:r>
              <a:rPr lang="en-US" dirty="0"/>
              <a:t>Example reading record</a:t>
            </a:r>
            <a:endParaRPr lang="en-GB" dirty="0"/>
          </a:p>
        </p:txBody>
      </p:sp>
      <p:pic>
        <p:nvPicPr>
          <p:cNvPr id="5" name="Picture 4">
            <a:extLst>
              <a:ext uri="{FF2B5EF4-FFF2-40B4-BE49-F238E27FC236}">
                <a16:creationId xmlns:a16="http://schemas.microsoft.com/office/drawing/2014/main" id="{F6C8EE0C-F03A-3CFE-F0B3-8ACDF311A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9361040" cy="6858000"/>
          </a:xfrm>
          <a:prstGeom prst="rect">
            <a:avLst/>
          </a:prstGeom>
        </p:spPr>
      </p:pic>
    </p:spTree>
    <p:extLst>
      <p:ext uri="{BB962C8B-B14F-4D97-AF65-F5344CB8AC3E}">
        <p14:creationId xmlns:p14="http://schemas.microsoft.com/office/powerpoint/2010/main" val="366520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F6CF5D-E628-3BB3-4679-704FCD1BB5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209" y="-51752"/>
            <a:ext cx="9282004" cy="6961503"/>
          </a:xfrm>
        </p:spPr>
      </p:pic>
      <p:sp>
        <p:nvSpPr>
          <p:cNvPr id="3" name="Title 2">
            <a:extLst>
              <a:ext uri="{FF2B5EF4-FFF2-40B4-BE49-F238E27FC236}">
                <a16:creationId xmlns:a16="http://schemas.microsoft.com/office/drawing/2014/main" id="{F32EA7EF-0305-A49D-B9A8-0999C68404CC}"/>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15831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GB" dirty="0"/>
          </a:p>
          <a:p>
            <a:r>
              <a:rPr lang="en-GB" dirty="0">
                <a:hlinkClick r:id="rId2"/>
              </a:rPr>
              <a:t>https://www.godwinprimary.co.uk/reading-at-home/</a:t>
            </a:r>
            <a:endParaRPr lang="en-GB" dirty="0"/>
          </a:p>
          <a:p>
            <a:endParaRPr lang="en-GB" dirty="0"/>
          </a:p>
          <a:p>
            <a:endParaRPr lang="en-GB" dirty="0"/>
          </a:p>
          <a:p>
            <a:pPr marL="109537" indent="0">
              <a:buNone/>
            </a:pPr>
            <a:r>
              <a:rPr lang="en-US" b="1" dirty="0">
                <a:effectLst/>
                <a:latin typeface="Chalkboard"/>
              </a:rPr>
              <a:t>When your child reads with you, encourage them to look out for . ! ? , ( ) -  in sentences and encourage them to read with expression and to think about their tone.  It will help to develop their understanding.</a:t>
            </a:r>
            <a:endParaRPr lang="en-GB" dirty="0"/>
          </a:p>
        </p:txBody>
      </p:sp>
      <p:sp>
        <p:nvSpPr>
          <p:cNvPr id="3" name="Title 2"/>
          <p:cNvSpPr>
            <a:spLocks noGrp="1"/>
          </p:cNvSpPr>
          <p:nvPr>
            <p:ph type="title"/>
          </p:nvPr>
        </p:nvSpPr>
        <p:spPr/>
        <p:txBody>
          <a:bodyPr/>
          <a:lstStyle/>
          <a:p>
            <a:r>
              <a:rPr lang="en-GB" dirty="0"/>
              <a:t>Question prompts</a:t>
            </a:r>
          </a:p>
        </p:txBody>
      </p:sp>
    </p:spTree>
    <p:extLst>
      <p:ext uri="{BB962C8B-B14F-4D97-AF65-F5344CB8AC3E}">
        <p14:creationId xmlns:p14="http://schemas.microsoft.com/office/powerpoint/2010/main" val="325852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642938" y="1214438"/>
            <a:ext cx="8229600" cy="4525962"/>
          </a:xfrm>
        </p:spPr>
        <p:txBody>
          <a:bodyPr/>
          <a:lstStyle/>
          <a:p>
            <a:pPr eaLnBrk="1" hangingPunct="1">
              <a:buFont typeface="Wingdings 3" panose="05040102010807070707" pitchFamily="18" charset="2"/>
              <a:buNone/>
            </a:pPr>
            <a:endParaRPr lang="en-GB" altLang="en-US"/>
          </a:p>
        </p:txBody>
      </p:sp>
      <p:sp>
        <p:nvSpPr>
          <p:cNvPr id="3" name="Title 2"/>
          <p:cNvSpPr>
            <a:spLocks noGrp="1"/>
          </p:cNvSpPr>
          <p:nvPr>
            <p:ph type="title"/>
          </p:nvPr>
        </p:nvSpPr>
        <p:spPr/>
        <p:txBody>
          <a:bodyPr/>
          <a:lstStyle/>
          <a:p>
            <a:pPr algn="ctr" eaLnBrk="1" fontAlgn="auto" hangingPunct="1">
              <a:spcAft>
                <a:spcPts val="0"/>
              </a:spcAft>
              <a:defRPr/>
            </a:pPr>
            <a:r>
              <a:rPr lang="en-GB" dirty="0"/>
              <a:t>School Vision</a:t>
            </a:r>
          </a:p>
        </p:txBody>
      </p:sp>
      <p:pic>
        <p:nvPicPr>
          <p:cNvPr id="11268" name="Picture 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285875" y="1214438"/>
            <a:ext cx="6929438"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EAFA4-4735-A2C9-849C-90F1308D79DD}"/>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1E31DAB9-877A-E907-ED12-D490616D9DFC}"/>
              </a:ext>
            </a:extLst>
          </p:cNvPr>
          <p:cNvSpPr>
            <a:spLocks noGrp="1"/>
          </p:cNvSpPr>
          <p:nvPr>
            <p:ph type="title"/>
          </p:nvPr>
        </p:nvSpPr>
        <p:spPr/>
        <p:txBody>
          <a:bodyPr>
            <a:normAutofit/>
          </a:bodyPr>
          <a:lstStyle/>
          <a:p>
            <a:pPr algn="ctr"/>
            <a:r>
              <a:rPr lang="en-US" sz="2500" dirty="0">
                <a:hlinkClick r:id="rId2"/>
              </a:rPr>
              <a:t>Click here to download </a:t>
            </a:r>
            <a:r>
              <a:rPr lang="en-US" sz="2500" dirty="0"/>
              <a:t>the Year 1 and 2 list</a:t>
            </a:r>
            <a:endParaRPr lang="en-GB" sz="2500" dirty="0"/>
          </a:p>
        </p:txBody>
      </p:sp>
      <p:pic>
        <p:nvPicPr>
          <p:cNvPr id="6" name="Picture 5">
            <a:extLst>
              <a:ext uri="{FF2B5EF4-FFF2-40B4-BE49-F238E27FC236}">
                <a16:creationId xmlns:a16="http://schemas.microsoft.com/office/drawing/2014/main" id="{F1650A56-7B9C-DEC3-1B4F-9C23BB6C9665}"/>
              </a:ext>
            </a:extLst>
          </p:cNvPr>
          <p:cNvPicPr>
            <a:picLocks noChangeAspect="1"/>
          </p:cNvPicPr>
          <p:nvPr/>
        </p:nvPicPr>
        <p:blipFill rotWithShape="1">
          <a:blip r:embed="rId3"/>
          <a:srcRect l="19719" t="23401" r="23530" b="8000"/>
          <a:stretch/>
        </p:blipFill>
        <p:spPr>
          <a:xfrm>
            <a:off x="59572" y="1481138"/>
            <a:ext cx="9024856" cy="5392902"/>
          </a:xfrm>
          <a:prstGeom prst="rect">
            <a:avLst/>
          </a:prstGeom>
        </p:spPr>
      </p:pic>
    </p:spTree>
    <p:extLst>
      <p:ext uri="{BB962C8B-B14F-4D97-AF65-F5344CB8AC3E}">
        <p14:creationId xmlns:p14="http://schemas.microsoft.com/office/powerpoint/2010/main" val="1501683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CA7C0-DB7F-A404-0EB6-4FA69DD22DA3}"/>
              </a:ext>
            </a:extLst>
          </p:cNvPr>
          <p:cNvSpPr>
            <a:spLocks noGrp="1"/>
          </p:cNvSpPr>
          <p:nvPr>
            <p:ph type="title"/>
          </p:nvPr>
        </p:nvSpPr>
        <p:spPr>
          <a:xfrm>
            <a:off x="457200" y="274638"/>
            <a:ext cx="8229600" cy="490066"/>
          </a:xfrm>
        </p:spPr>
        <p:txBody>
          <a:bodyPr>
            <a:noAutofit/>
          </a:bodyPr>
          <a:lstStyle/>
          <a:p>
            <a:pPr algn="ctr"/>
            <a:r>
              <a:rPr lang="en-US" sz="2500" dirty="0">
                <a:solidFill>
                  <a:srgbClr val="FF0000"/>
                </a:solidFill>
                <a:hlinkClick r:id="rId2"/>
              </a:rPr>
              <a:t>Click here to download </a:t>
            </a:r>
            <a:r>
              <a:rPr lang="en-US" sz="2500" dirty="0">
                <a:solidFill>
                  <a:srgbClr val="FF0000"/>
                </a:solidFill>
              </a:rPr>
              <a:t>the Year 3 and 4 list</a:t>
            </a:r>
            <a:endParaRPr lang="en-GB" sz="2500" dirty="0">
              <a:solidFill>
                <a:srgbClr val="FF0000"/>
              </a:solidFill>
            </a:endParaRPr>
          </a:p>
        </p:txBody>
      </p:sp>
      <p:sp>
        <p:nvSpPr>
          <p:cNvPr id="4" name="Content Placeholder 3">
            <a:extLst>
              <a:ext uri="{FF2B5EF4-FFF2-40B4-BE49-F238E27FC236}">
                <a16:creationId xmlns:a16="http://schemas.microsoft.com/office/drawing/2014/main" id="{F46061FA-666A-46C2-93D2-AAB59A06BCC1}"/>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57E3E8F3-864A-456B-9B3C-42A8CAAD4904}"/>
              </a:ext>
            </a:extLst>
          </p:cNvPr>
          <p:cNvPicPr>
            <a:picLocks noChangeAspect="1"/>
          </p:cNvPicPr>
          <p:nvPr/>
        </p:nvPicPr>
        <p:blipFill rotWithShape="1">
          <a:blip r:embed="rId3"/>
          <a:srcRect l="5000" t="16401" r="54725" b="5201"/>
          <a:stretch/>
        </p:blipFill>
        <p:spPr>
          <a:xfrm>
            <a:off x="-468560" y="980728"/>
            <a:ext cx="9963466" cy="5454774"/>
          </a:xfrm>
          <a:prstGeom prst="rect">
            <a:avLst/>
          </a:prstGeom>
        </p:spPr>
      </p:pic>
    </p:spTree>
    <p:extLst>
      <p:ext uri="{BB962C8B-B14F-4D97-AF65-F5344CB8AC3E}">
        <p14:creationId xmlns:p14="http://schemas.microsoft.com/office/powerpoint/2010/main" val="1417758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624078" indent="-514350" eaLnBrk="1" fontAlgn="auto" hangingPunct="1">
              <a:spcAft>
                <a:spcPts val="0"/>
              </a:spcAft>
              <a:buFont typeface="+mj-lt"/>
              <a:buAutoNum type="arabicPeriod"/>
              <a:defRPr/>
            </a:pPr>
            <a:r>
              <a:rPr lang="en-GB" sz="2900" dirty="0"/>
              <a:t>Teaching and planning </a:t>
            </a:r>
            <a:r>
              <a:rPr lang="en-GB" sz="2900" b="1" dirty="0">
                <a:solidFill>
                  <a:srgbClr val="FF0000"/>
                </a:solidFill>
              </a:rPr>
              <a:t>exciting</a:t>
            </a:r>
            <a:r>
              <a:rPr lang="en-GB" sz="2900" b="1" dirty="0"/>
              <a:t> ways </a:t>
            </a:r>
            <a:r>
              <a:rPr lang="en-GB" sz="2900" dirty="0"/>
              <a:t>of motivating your children</a:t>
            </a:r>
          </a:p>
          <a:p>
            <a:pPr marL="624078" indent="-514350" eaLnBrk="1" fontAlgn="auto" hangingPunct="1">
              <a:spcAft>
                <a:spcPts val="0"/>
              </a:spcAft>
              <a:buFont typeface="+mj-lt"/>
              <a:buAutoNum type="arabicPeriod"/>
              <a:defRPr/>
            </a:pPr>
            <a:r>
              <a:rPr lang="en-GB" sz="2900" dirty="0"/>
              <a:t>Making sure we keep an eye on </a:t>
            </a:r>
            <a:r>
              <a:rPr lang="en-GB" sz="2900" b="1" dirty="0">
                <a:solidFill>
                  <a:srgbClr val="FF0000"/>
                </a:solidFill>
              </a:rPr>
              <a:t>expected standards </a:t>
            </a:r>
            <a:r>
              <a:rPr lang="en-GB" sz="2900" dirty="0"/>
              <a:t>so that we know if children are where they should be or are struggling</a:t>
            </a:r>
          </a:p>
          <a:p>
            <a:pPr marL="624078" indent="-514350" eaLnBrk="1" fontAlgn="auto" hangingPunct="1">
              <a:spcAft>
                <a:spcPts val="0"/>
              </a:spcAft>
              <a:buFont typeface="+mj-lt"/>
              <a:buAutoNum type="arabicPeriod"/>
              <a:defRPr/>
            </a:pPr>
            <a:r>
              <a:rPr lang="en-GB" sz="2900" b="1" dirty="0">
                <a:solidFill>
                  <a:srgbClr val="FF0000"/>
                </a:solidFill>
              </a:rPr>
              <a:t>Extra support </a:t>
            </a:r>
            <a:r>
              <a:rPr lang="en-GB" sz="2900" dirty="0"/>
              <a:t>for children that need a little bit of help or those who may get higher – group work, Better reading partners, 1</a:t>
            </a:r>
            <a:r>
              <a:rPr lang="en-GB" sz="2900" baseline="30000" dirty="0"/>
              <a:t>st</a:t>
            </a:r>
            <a:r>
              <a:rPr lang="en-GB" sz="2900" dirty="0"/>
              <a:t> class at Maths</a:t>
            </a:r>
          </a:p>
          <a:p>
            <a:pPr marL="624078" indent="-514350" eaLnBrk="1" fontAlgn="auto" hangingPunct="1">
              <a:spcAft>
                <a:spcPts val="0"/>
              </a:spcAft>
              <a:buFont typeface="+mj-lt"/>
              <a:buAutoNum type="arabicPeriod"/>
              <a:defRPr/>
            </a:pPr>
            <a:r>
              <a:rPr lang="en-GB" sz="2900" b="1" dirty="0">
                <a:solidFill>
                  <a:srgbClr val="FF0000"/>
                </a:solidFill>
              </a:rPr>
              <a:t>Share whether we expect </a:t>
            </a:r>
            <a:r>
              <a:rPr lang="en-GB" sz="2900" dirty="0"/>
              <a:t>your child to meet the end of year standards,  and what children need to do to get there, give children individual targets</a:t>
            </a:r>
          </a:p>
          <a:p>
            <a:pPr marL="365760" indent="-256032" eaLnBrk="1" fontAlgn="auto" hangingPunct="1">
              <a:spcAft>
                <a:spcPts val="0"/>
              </a:spcAft>
              <a:buFont typeface="Wingdings 3"/>
              <a:buChar char=""/>
              <a:defRPr/>
            </a:pPr>
            <a:endParaRPr lang="en-GB" dirty="0"/>
          </a:p>
        </p:txBody>
      </p:sp>
      <p:sp>
        <p:nvSpPr>
          <p:cNvPr id="3" name="Title 2"/>
          <p:cNvSpPr>
            <a:spLocks noGrp="1"/>
          </p:cNvSpPr>
          <p:nvPr>
            <p:ph type="title"/>
          </p:nvPr>
        </p:nvSpPr>
        <p:spPr/>
        <p:txBody>
          <a:bodyPr/>
          <a:lstStyle/>
          <a:p>
            <a:pPr eaLnBrk="1" fontAlgn="auto" hangingPunct="1">
              <a:spcAft>
                <a:spcPts val="0"/>
              </a:spcAft>
              <a:defRPr/>
            </a:pPr>
            <a:r>
              <a:rPr lang="en-GB" dirty="0"/>
              <a:t>So what are we doing?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p:txBody>
          <a:bodyPr/>
          <a:lstStyle/>
          <a:p>
            <a:pPr marL="566737" indent="-457200" eaLnBrk="1" hangingPunct="1">
              <a:buFont typeface="+mj-lt"/>
              <a:buAutoNum type="arabicPeriod"/>
            </a:pPr>
            <a:r>
              <a:rPr lang="en-GB" altLang="en-US" sz="2000" dirty="0"/>
              <a:t>Make sure your children come to school for their </a:t>
            </a:r>
            <a:r>
              <a:rPr lang="en-GB" altLang="en-US" sz="2000" dirty="0">
                <a:solidFill>
                  <a:srgbClr val="FF0000"/>
                </a:solidFill>
              </a:rPr>
              <a:t>Early Bird learning</a:t>
            </a:r>
            <a:r>
              <a:rPr lang="en-GB" altLang="en-US" sz="2000" dirty="0"/>
              <a:t>....on time, having had </a:t>
            </a:r>
            <a:r>
              <a:rPr lang="en-GB" altLang="en-US" sz="2000" dirty="0">
                <a:solidFill>
                  <a:srgbClr val="FF0000"/>
                </a:solidFill>
              </a:rPr>
              <a:t>enough sleep and breakfast</a:t>
            </a:r>
          </a:p>
          <a:p>
            <a:pPr marL="566737" indent="-457200" eaLnBrk="1" hangingPunct="1">
              <a:buFont typeface="+mj-lt"/>
              <a:buAutoNum type="arabicPeriod"/>
            </a:pPr>
            <a:r>
              <a:rPr lang="en-GB" altLang="en-US" sz="2000" dirty="0"/>
              <a:t>Keep us informed of any problems</a:t>
            </a:r>
          </a:p>
          <a:p>
            <a:pPr marL="566737" indent="-457200" eaLnBrk="1" hangingPunct="1">
              <a:buFont typeface="+mj-lt"/>
              <a:buAutoNum type="arabicPeriod"/>
            </a:pPr>
            <a:r>
              <a:rPr lang="en-GB" altLang="en-US" sz="2000" dirty="0">
                <a:solidFill>
                  <a:srgbClr val="FF0000"/>
                </a:solidFill>
              </a:rPr>
              <a:t>Support teachers with behaviour issues</a:t>
            </a:r>
            <a:r>
              <a:rPr lang="en-GB" altLang="en-US" sz="2000" dirty="0"/>
              <a:t>, asking children if they ‘stayed on Green’</a:t>
            </a:r>
          </a:p>
          <a:p>
            <a:pPr marL="566737" indent="-457200" eaLnBrk="1" hangingPunct="1">
              <a:buFont typeface="+mj-lt"/>
              <a:buAutoNum type="arabicPeriod"/>
            </a:pPr>
            <a:r>
              <a:rPr lang="en-GB" altLang="en-US" sz="2000" dirty="0">
                <a:solidFill>
                  <a:srgbClr val="FF0000"/>
                </a:solidFill>
              </a:rPr>
              <a:t>Support children with homework </a:t>
            </a:r>
            <a:r>
              <a:rPr lang="en-GB" altLang="en-US" sz="2000" dirty="0"/>
              <a:t>– remind about homework club etc.</a:t>
            </a:r>
          </a:p>
          <a:p>
            <a:pPr marL="566737" indent="-457200" eaLnBrk="1" hangingPunct="1">
              <a:buFont typeface="+mj-lt"/>
              <a:buAutoNum type="arabicPeriod"/>
            </a:pPr>
            <a:r>
              <a:rPr lang="en-GB" altLang="en-US" sz="2000" dirty="0">
                <a:solidFill>
                  <a:srgbClr val="FF0000"/>
                </a:solidFill>
              </a:rPr>
              <a:t>Read, read, read</a:t>
            </a:r>
            <a:r>
              <a:rPr lang="en-GB" altLang="en-US" sz="2000" dirty="0"/>
              <a:t>!</a:t>
            </a:r>
          </a:p>
          <a:p>
            <a:pPr marL="566737" indent="-457200" eaLnBrk="1" hangingPunct="1">
              <a:buFont typeface="+mj-lt"/>
              <a:buAutoNum type="arabicPeriod"/>
            </a:pPr>
            <a:r>
              <a:rPr lang="en-GB" altLang="en-US" sz="2000" dirty="0"/>
              <a:t>Get children to school </a:t>
            </a:r>
            <a:r>
              <a:rPr lang="en-GB" altLang="en-US" sz="2000" dirty="0">
                <a:solidFill>
                  <a:srgbClr val="FF0000"/>
                </a:solidFill>
              </a:rPr>
              <a:t>on time </a:t>
            </a:r>
            <a:r>
              <a:rPr lang="en-GB" altLang="en-US" sz="2000" dirty="0"/>
              <a:t>everyday</a:t>
            </a:r>
          </a:p>
          <a:p>
            <a:pPr marL="566737" indent="-457200" eaLnBrk="1" hangingPunct="1">
              <a:buFont typeface="+mj-lt"/>
              <a:buAutoNum type="arabicPeriod"/>
            </a:pPr>
            <a:r>
              <a:rPr lang="en-GB" altLang="en-US" sz="2000" dirty="0">
                <a:solidFill>
                  <a:srgbClr val="FF0000"/>
                </a:solidFill>
              </a:rPr>
              <a:t>Practical learning </a:t>
            </a:r>
            <a:r>
              <a:rPr lang="en-GB" altLang="en-US" sz="2000" dirty="0"/>
              <a:t>from home</a:t>
            </a:r>
          </a:p>
          <a:p>
            <a:pPr marL="566737" indent="-457200" eaLnBrk="1" hangingPunct="1">
              <a:buFont typeface="+mj-lt"/>
              <a:buAutoNum type="arabicPeriod"/>
            </a:pPr>
            <a:r>
              <a:rPr lang="en-GB" altLang="en-US" sz="2000" dirty="0">
                <a:solidFill>
                  <a:srgbClr val="FF0000"/>
                </a:solidFill>
              </a:rPr>
              <a:t>Practise spellings </a:t>
            </a:r>
            <a:r>
              <a:rPr lang="en-GB" altLang="en-US" sz="2000" dirty="0"/>
              <a:t>and spelling rules</a:t>
            </a:r>
          </a:p>
          <a:p>
            <a:pPr marL="566737" indent="-457200" eaLnBrk="1" hangingPunct="1">
              <a:buFont typeface="+mj-lt"/>
              <a:buAutoNum type="arabicPeriod"/>
            </a:pPr>
            <a:r>
              <a:rPr lang="en-GB" altLang="en-US" sz="2000" dirty="0"/>
              <a:t>Help learning the </a:t>
            </a:r>
            <a:r>
              <a:rPr lang="en-GB" altLang="en-US" sz="2000" dirty="0">
                <a:solidFill>
                  <a:srgbClr val="FF0000"/>
                </a:solidFill>
              </a:rPr>
              <a:t>times-tables</a:t>
            </a:r>
          </a:p>
          <a:p>
            <a:pPr eaLnBrk="1" hangingPunct="1">
              <a:buFont typeface="Wingdings 3" panose="05040102010807070707" pitchFamily="18" charset="2"/>
              <a:buNone/>
            </a:pPr>
            <a:endParaRPr lang="en-GB" altLang="en-US" dirty="0"/>
          </a:p>
        </p:txBody>
      </p:sp>
      <p:sp>
        <p:nvSpPr>
          <p:cNvPr id="3" name="Title 2"/>
          <p:cNvSpPr>
            <a:spLocks noGrp="1"/>
          </p:cNvSpPr>
          <p:nvPr>
            <p:ph type="title"/>
          </p:nvPr>
        </p:nvSpPr>
        <p:spPr/>
        <p:txBody>
          <a:bodyPr/>
          <a:lstStyle/>
          <a:p>
            <a:pPr eaLnBrk="1" fontAlgn="auto" hangingPunct="1">
              <a:spcAft>
                <a:spcPts val="0"/>
              </a:spcAft>
              <a:defRPr/>
            </a:pPr>
            <a:r>
              <a:rPr lang="en-GB" dirty="0"/>
              <a:t>So what can you do?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GB" dirty="0"/>
              <a:t>And finally a plea....</a:t>
            </a:r>
          </a:p>
        </p:txBody>
      </p:sp>
      <p:sp>
        <p:nvSpPr>
          <p:cNvPr id="19459" name="Subtitle 2"/>
          <p:cNvSpPr>
            <a:spLocks noGrp="1"/>
          </p:cNvSpPr>
          <p:nvPr>
            <p:ph type="subTitle" idx="1"/>
          </p:nvPr>
        </p:nvSpPr>
        <p:spPr>
          <a:xfrm>
            <a:off x="685800" y="3611563"/>
            <a:ext cx="7772400" cy="1200150"/>
          </a:xfrm>
        </p:spPr>
        <p:txBody>
          <a:bodyPr/>
          <a:lstStyle/>
          <a:p>
            <a:pPr marR="0" eaLnBrk="1" hangingPunct="1"/>
            <a:r>
              <a:rPr lang="en-GB" altLang="en-US"/>
              <a:t>Please please label your children’s clothing!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1680" y="0"/>
            <a:ext cx="576064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 the team</a:t>
            </a:r>
          </a:p>
        </p:txBody>
      </p:sp>
      <p:sp>
        <p:nvSpPr>
          <p:cNvPr id="4" name="TextBox 3">
            <a:extLst>
              <a:ext uri="{FF2B5EF4-FFF2-40B4-BE49-F238E27FC236}">
                <a16:creationId xmlns:a16="http://schemas.microsoft.com/office/drawing/2014/main" id="{61354013-16F2-401B-92FD-FF2A1833603D}"/>
              </a:ext>
            </a:extLst>
          </p:cNvPr>
          <p:cNvSpPr txBox="1"/>
          <p:nvPr/>
        </p:nvSpPr>
        <p:spPr>
          <a:xfrm>
            <a:off x="6228184" y="1340768"/>
            <a:ext cx="172819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 </a:t>
            </a:r>
            <a:r>
              <a:rPr lang="en-GB" b="1" dirty="0">
                <a:solidFill>
                  <a:prstClr val="black"/>
                </a:solidFill>
              </a:rPr>
              <a:t>Galea</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E2CEE69-CC53-4978-ACAC-30567D828AED}"/>
              </a:ext>
            </a:extLst>
          </p:cNvPr>
          <p:cNvSpPr txBox="1"/>
          <p:nvPr/>
        </p:nvSpPr>
        <p:spPr>
          <a:xfrm>
            <a:off x="1539952" y="1261432"/>
            <a:ext cx="172819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Mrs Hall</a:t>
            </a:r>
          </a:p>
        </p:txBody>
      </p:sp>
      <p:sp>
        <p:nvSpPr>
          <p:cNvPr id="5" name="Rectangle 4">
            <a:extLst>
              <a:ext uri="{FF2B5EF4-FFF2-40B4-BE49-F238E27FC236}">
                <a16:creationId xmlns:a16="http://schemas.microsoft.com/office/drawing/2014/main" id="{7689C910-3451-4D89-8859-3E5949AD1DF3}"/>
              </a:ext>
            </a:extLst>
          </p:cNvPr>
          <p:cNvSpPr/>
          <p:nvPr/>
        </p:nvSpPr>
        <p:spPr>
          <a:xfrm>
            <a:off x="4932040" y="2730838"/>
            <a:ext cx="360040" cy="459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9" name="Rectangle 8">
            <a:extLst>
              <a:ext uri="{FF2B5EF4-FFF2-40B4-BE49-F238E27FC236}">
                <a16:creationId xmlns:a16="http://schemas.microsoft.com/office/drawing/2014/main" id="{BC6B1D76-98D9-4CA5-9446-933D456DB8E2}"/>
              </a:ext>
            </a:extLst>
          </p:cNvPr>
          <p:cNvSpPr/>
          <p:nvPr/>
        </p:nvSpPr>
        <p:spPr>
          <a:xfrm>
            <a:off x="971600" y="2933474"/>
            <a:ext cx="6600879" cy="63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0" name="Rectangle 9">
            <a:extLst>
              <a:ext uri="{FF2B5EF4-FFF2-40B4-BE49-F238E27FC236}">
                <a16:creationId xmlns:a16="http://schemas.microsoft.com/office/drawing/2014/main" id="{D1D11644-B7FF-4AAA-8672-961CFBB3494F}"/>
              </a:ext>
            </a:extLst>
          </p:cNvPr>
          <p:cNvSpPr/>
          <p:nvPr/>
        </p:nvSpPr>
        <p:spPr>
          <a:xfrm>
            <a:off x="2658358" y="3253245"/>
            <a:ext cx="3857857" cy="639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
        <p:nvSpPr>
          <p:cNvPr id="11" name="TextBox 10">
            <a:extLst>
              <a:ext uri="{FF2B5EF4-FFF2-40B4-BE49-F238E27FC236}">
                <a16:creationId xmlns:a16="http://schemas.microsoft.com/office/drawing/2014/main" id="{D7D2492D-065A-4365-8DF3-F8EB589391C8}"/>
              </a:ext>
            </a:extLst>
          </p:cNvPr>
          <p:cNvSpPr txBox="1"/>
          <p:nvPr/>
        </p:nvSpPr>
        <p:spPr>
          <a:xfrm>
            <a:off x="1366188" y="2933474"/>
            <a:ext cx="617952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adults supporting your child in Lower Key Stage 2 will be Mrs Brightman, Mrs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Crickmar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Mrs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Akthar</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Mrs Ryan and Mrs </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Asagba</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B217BC1E-13D2-4B42-89ED-382E7AB8748A}"/>
              </a:ext>
            </a:extLst>
          </p:cNvPr>
          <p:cNvSpPr/>
          <p:nvPr/>
        </p:nvSpPr>
        <p:spPr>
          <a:xfrm>
            <a:off x="3563888" y="4221088"/>
            <a:ext cx="208823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ucida Sans Unicode"/>
              <a:ea typeface="+mn-ea"/>
              <a:cs typeface="+mn-cs"/>
            </a:endParaRPr>
          </a:p>
        </p:txBody>
      </p:sp>
    </p:spTree>
    <p:extLst>
      <p:ext uri="{BB962C8B-B14F-4D97-AF65-F5344CB8AC3E}">
        <p14:creationId xmlns:p14="http://schemas.microsoft.com/office/powerpoint/2010/main" val="156726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EBDCA9-6EA9-4579-B8AD-226959A7BA04}"/>
              </a:ext>
            </a:extLst>
          </p:cNvPr>
          <p:cNvSpPr>
            <a:spLocks noGrp="1"/>
          </p:cNvSpPr>
          <p:nvPr>
            <p:ph type="title"/>
          </p:nvPr>
        </p:nvSpPr>
        <p:spPr>
          <a:xfrm>
            <a:off x="457200" y="629816"/>
            <a:ext cx="8229600" cy="1143000"/>
          </a:xfrm>
        </p:spPr>
        <p:txBody>
          <a:bodyPr>
            <a:normAutofit fontScale="90000"/>
          </a:bodyPr>
          <a:lstStyle/>
          <a:p>
            <a:r>
              <a:rPr lang="en-GB" sz="4400" dirty="0">
                <a:effectLst/>
                <a:latin typeface="Calibri" panose="020F0502020204030204" pitchFamily="34" charset="0"/>
                <a:ea typeface="Calibri" panose="020F0502020204030204" pitchFamily="34" charset="0"/>
                <a:cs typeface="Times New Roman" panose="02020603050405020304" pitchFamily="18" charset="0"/>
              </a:rPr>
              <a:t>This is where the children enter the school between 8.40 and 8.50</a:t>
            </a:r>
            <a:br>
              <a:rPr lang="en-GB" dirty="0"/>
            </a:br>
            <a:endParaRPr lang="en-GB" dirty="0"/>
          </a:p>
        </p:txBody>
      </p:sp>
      <p:pic>
        <p:nvPicPr>
          <p:cNvPr id="4" name="Content Placeholder 3">
            <a:extLst>
              <a:ext uri="{FF2B5EF4-FFF2-40B4-BE49-F238E27FC236}">
                <a16:creationId xmlns:a16="http://schemas.microsoft.com/office/drawing/2014/main" id="{25D36D28-C069-44A6-7AB0-FCB434FA27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772816"/>
            <a:ext cx="6034616" cy="4525962"/>
          </a:xfrm>
          <a:prstGeom prst="rect">
            <a:avLst/>
          </a:prstGeom>
          <a:noFill/>
          <a:ln>
            <a:noFill/>
          </a:ln>
        </p:spPr>
      </p:pic>
    </p:spTree>
    <p:extLst>
      <p:ext uri="{BB962C8B-B14F-4D97-AF65-F5344CB8AC3E}">
        <p14:creationId xmlns:p14="http://schemas.microsoft.com/office/powerpoint/2010/main" val="278053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F5E6B7-31AE-DFFC-7925-3F34C9608CA0}"/>
              </a:ext>
            </a:extLst>
          </p:cNvPr>
          <p:cNvSpPr>
            <a:spLocks noGrp="1"/>
          </p:cNvSpPr>
          <p:nvPr>
            <p:ph idx="1"/>
          </p:nvPr>
        </p:nvSpPr>
        <p:spPr>
          <a:xfrm>
            <a:off x="251520" y="1844824"/>
            <a:ext cx="8229600" cy="4525962"/>
          </a:xfrm>
        </p:spPr>
        <p:txBody>
          <a:bodyPr/>
          <a:lstStyle/>
          <a:p>
            <a:endParaRPr lang="en-GB" dirty="0"/>
          </a:p>
        </p:txBody>
      </p:sp>
      <p:sp>
        <p:nvSpPr>
          <p:cNvPr id="3" name="Title 2">
            <a:extLst>
              <a:ext uri="{FF2B5EF4-FFF2-40B4-BE49-F238E27FC236}">
                <a16:creationId xmlns:a16="http://schemas.microsoft.com/office/drawing/2014/main" id="{E2D46224-B15A-521F-CA68-E346A6A5AB9E}"/>
              </a:ext>
            </a:extLst>
          </p:cNvPr>
          <p:cNvSpPr>
            <a:spLocks noGrp="1"/>
          </p:cNvSpPr>
          <p:nvPr>
            <p:ph type="title"/>
          </p:nvPr>
        </p:nvSpPr>
        <p:spPr/>
        <p:txBody>
          <a:bodyPr>
            <a:normAutofit fontScale="90000"/>
          </a:bodyPr>
          <a:lstStyle/>
          <a:p>
            <a:pPr algn="ctr"/>
            <a:r>
              <a:rPr lang="en-US" dirty="0"/>
              <a:t>This is where the children eat lunch</a:t>
            </a:r>
            <a:endParaRPr lang="en-GB" dirty="0"/>
          </a:p>
        </p:txBody>
      </p:sp>
      <p:pic>
        <p:nvPicPr>
          <p:cNvPr id="4" name="Picture 3">
            <a:extLst>
              <a:ext uri="{FF2B5EF4-FFF2-40B4-BE49-F238E27FC236}">
                <a16:creationId xmlns:a16="http://schemas.microsoft.com/office/drawing/2014/main" id="{5F5F8838-60B5-24E5-2937-29350563C919}"/>
              </a:ext>
            </a:extLst>
          </p:cNvPr>
          <p:cNvPicPr>
            <a:picLocks noChangeAspect="1"/>
          </p:cNvPicPr>
          <p:nvPr/>
        </p:nvPicPr>
        <p:blipFill>
          <a:blip r:embed="rId3"/>
          <a:stretch>
            <a:fillRect/>
          </a:stretch>
        </p:blipFill>
        <p:spPr>
          <a:xfrm>
            <a:off x="1706631" y="1417638"/>
            <a:ext cx="5730737" cy="4304149"/>
          </a:xfrm>
          <a:prstGeom prst="rect">
            <a:avLst/>
          </a:prstGeom>
        </p:spPr>
      </p:pic>
    </p:spTree>
    <p:extLst>
      <p:ext uri="{BB962C8B-B14F-4D97-AF65-F5344CB8AC3E}">
        <p14:creationId xmlns:p14="http://schemas.microsoft.com/office/powerpoint/2010/main" val="73178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41C710-1AE1-08DD-FB81-9CD8AE102661}"/>
              </a:ext>
            </a:extLst>
          </p:cNvPr>
          <p:cNvSpPr>
            <a:spLocks noGrp="1"/>
          </p:cNvSpPr>
          <p:nvPr>
            <p:ph idx="1"/>
          </p:nvPr>
        </p:nvSpPr>
        <p:spPr/>
        <p:txBody>
          <a:bodyPr/>
          <a:lstStyle/>
          <a:p>
            <a:endParaRPr lang="en-GB" dirty="0"/>
          </a:p>
        </p:txBody>
      </p:sp>
      <p:sp>
        <p:nvSpPr>
          <p:cNvPr id="3" name="Title 2">
            <a:extLst>
              <a:ext uri="{FF2B5EF4-FFF2-40B4-BE49-F238E27FC236}">
                <a16:creationId xmlns:a16="http://schemas.microsoft.com/office/drawing/2014/main" id="{F6E213DB-855A-944F-2FB5-7A2F9B342489}"/>
              </a:ext>
            </a:extLst>
          </p:cNvPr>
          <p:cNvSpPr>
            <a:spLocks noGrp="1"/>
          </p:cNvSpPr>
          <p:nvPr>
            <p:ph type="title"/>
          </p:nvPr>
        </p:nvSpPr>
        <p:spPr>
          <a:xfrm>
            <a:off x="457200" y="363116"/>
            <a:ext cx="8229600" cy="1143000"/>
          </a:xfrm>
        </p:spPr>
        <p:txBody>
          <a:bodyPr>
            <a:normAutofit fontScale="90000"/>
          </a:bodyPr>
          <a:lstStyle/>
          <a:p>
            <a:pPr algn="ctr"/>
            <a:r>
              <a:rPr lang="en-US" u="sng" dirty="0">
                <a:solidFill>
                  <a:srgbClr val="0070C0"/>
                </a:solidFill>
              </a:rPr>
              <a:t>Lunch Menu </a:t>
            </a:r>
            <a:r>
              <a:rPr lang="en-US" dirty="0">
                <a:solidFill>
                  <a:srgbClr val="0070C0"/>
                </a:solidFill>
              </a:rPr>
              <a:t>https://www.godwinprimary.co.uk/school-meals/</a:t>
            </a:r>
            <a:endParaRPr lang="en-GB" dirty="0">
              <a:solidFill>
                <a:srgbClr val="0070C0"/>
              </a:solidFill>
            </a:endParaRPr>
          </a:p>
        </p:txBody>
      </p:sp>
      <p:pic>
        <p:nvPicPr>
          <p:cNvPr id="5" name="Picture 4">
            <a:extLst>
              <a:ext uri="{FF2B5EF4-FFF2-40B4-BE49-F238E27FC236}">
                <a16:creationId xmlns:a16="http://schemas.microsoft.com/office/drawing/2014/main" id="{62661159-1791-4803-90BA-D2782401B94E}"/>
              </a:ext>
            </a:extLst>
          </p:cNvPr>
          <p:cNvPicPr>
            <a:picLocks noChangeAspect="1"/>
          </p:cNvPicPr>
          <p:nvPr/>
        </p:nvPicPr>
        <p:blipFill rotWithShape="1">
          <a:blip r:embed="rId3"/>
          <a:srcRect l="64175" t="18704" r="7476" b="10800"/>
          <a:stretch/>
        </p:blipFill>
        <p:spPr>
          <a:xfrm>
            <a:off x="683568" y="1558780"/>
            <a:ext cx="7577110" cy="5299220"/>
          </a:xfrm>
          <a:prstGeom prst="rect">
            <a:avLst/>
          </a:prstGeom>
        </p:spPr>
      </p:pic>
    </p:spTree>
    <p:extLst>
      <p:ext uri="{BB962C8B-B14F-4D97-AF65-F5344CB8AC3E}">
        <p14:creationId xmlns:p14="http://schemas.microsoft.com/office/powerpoint/2010/main" val="672950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D2846-80B0-990B-8890-5294B9994C4D}"/>
              </a:ext>
            </a:extLst>
          </p:cNvPr>
          <p:cNvPicPr>
            <a:picLocks noChangeAspect="1"/>
          </p:cNvPicPr>
          <p:nvPr/>
        </p:nvPicPr>
        <p:blipFill>
          <a:blip r:embed="rId3"/>
          <a:stretch>
            <a:fillRect/>
          </a:stretch>
        </p:blipFill>
        <p:spPr>
          <a:xfrm>
            <a:off x="1907704" y="1131492"/>
            <a:ext cx="5040560" cy="4595015"/>
          </a:xfrm>
          <a:prstGeom prst="rect">
            <a:avLst/>
          </a:prstGeom>
        </p:spPr>
      </p:pic>
      <p:sp>
        <p:nvSpPr>
          <p:cNvPr id="6" name="Title 2">
            <a:extLst>
              <a:ext uri="{FF2B5EF4-FFF2-40B4-BE49-F238E27FC236}">
                <a16:creationId xmlns:a16="http://schemas.microsoft.com/office/drawing/2014/main" id="{B3996E7F-EB64-C9F0-4A12-F7498EAE8057}"/>
              </a:ext>
            </a:extLst>
          </p:cNvPr>
          <p:cNvSpPr>
            <a:spLocks noGrp="1"/>
          </p:cNvSpPr>
          <p:nvPr>
            <p:ph type="title"/>
          </p:nvPr>
        </p:nvSpPr>
        <p:spPr>
          <a:xfrm>
            <a:off x="457200" y="274638"/>
            <a:ext cx="8229600" cy="1143000"/>
          </a:xfrm>
        </p:spPr>
        <p:txBody>
          <a:bodyPr>
            <a:normAutofit/>
          </a:bodyPr>
          <a:lstStyle/>
          <a:p>
            <a:pPr algn="ctr"/>
            <a:r>
              <a:rPr lang="en-US" dirty="0"/>
              <a:t>This is where the children play</a:t>
            </a:r>
            <a:endParaRPr lang="en-GB" dirty="0"/>
          </a:p>
        </p:txBody>
      </p:sp>
      <p:pic>
        <p:nvPicPr>
          <p:cNvPr id="2050" name="Picture 2" descr="See the source image">
            <a:extLst>
              <a:ext uri="{FF2B5EF4-FFF2-40B4-BE49-F238E27FC236}">
                <a16:creationId xmlns:a16="http://schemas.microsoft.com/office/drawing/2014/main" id="{24165784-26B0-99F5-052C-7534F9BD0F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2233" y="4811223"/>
            <a:ext cx="2308126" cy="18305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A91D58E-1A14-515F-5AE8-8C83E00C0F20}"/>
              </a:ext>
            </a:extLst>
          </p:cNvPr>
          <p:cNvPicPr>
            <a:picLocks noChangeAspect="1"/>
          </p:cNvPicPr>
          <p:nvPr/>
        </p:nvPicPr>
        <p:blipFill>
          <a:blip r:embed="rId5"/>
          <a:stretch>
            <a:fillRect/>
          </a:stretch>
        </p:blipFill>
        <p:spPr>
          <a:xfrm>
            <a:off x="107504" y="4408401"/>
            <a:ext cx="3227023" cy="2246008"/>
          </a:xfrm>
          <a:prstGeom prst="rect">
            <a:avLst/>
          </a:prstGeom>
        </p:spPr>
      </p:pic>
    </p:spTree>
    <p:extLst>
      <p:ext uri="{BB962C8B-B14F-4D97-AF65-F5344CB8AC3E}">
        <p14:creationId xmlns:p14="http://schemas.microsoft.com/office/powerpoint/2010/main" val="2730706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6BC7CE-EE56-AF96-6F26-EC09C5280096}"/>
              </a:ext>
            </a:extLst>
          </p:cNvPr>
          <p:cNvPicPr>
            <a:picLocks noChangeAspect="1"/>
          </p:cNvPicPr>
          <p:nvPr/>
        </p:nvPicPr>
        <p:blipFill rotWithShape="1">
          <a:blip r:embed="rId3"/>
          <a:srcRect l="43700" t="22001" r="32675" b="15001"/>
          <a:stretch/>
        </p:blipFill>
        <p:spPr>
          <a:xfrm>
            <a:off x="2843808" y="-162780"/>
            <a:ext cx="4680520" cy="7020780"/>
          </a:xfrm>
          <a:prstGeom prst="rect">
            <a:avLst/>
          </a:prstGeom>
        </p:spPr>
      </p:pic>
      <p:sp>
        <p:nvSpPr>
          <p:cNvPr id="13" name="TextBox 12">
            <a:extLst>
              <a:ext uri="{FF2B5EF4-FFF2-40B4-BE49-F238E27FC236}">
                <a16:creationId xmlns:a16="http://schemas.microsoft.com/office/drawing/2014/main" id="{FCBA17A4-7F36-94B4-B877-489166797FF7}"/>
              </a:ext>
            </a:extLst>
          </p:cNvPr>
          <p:cNvSpPr txBox="1"/>
          <p:nvPr/>
        </p:nvSpPr>
        <p:spPr>
          <a:xfrm>
            <a:off x="107503" y="260648"/>
            <a:ext cx="2740471" cy="2862322"/>
          </a:xfrm>
          <a:prstGeom prst="rect">
            <a:avLst/>
          </a:prstGeom>
          <a:noFill/>
        </p:spPr>
        <p:txBody>
          <a:bodyPr wrap="square" rtlCol="0">
            <a:spAutoFit/>
          </a:bodyPr>
          <a:lstStyle/>
          <a:p>
            <a:r>
              <a:rPr lang="en-US" sz="6000" dirty="0">
                <a:solidFill>
                  <a:srgbClr val="00B050"/>
                </a:solidFill>
              </a:rPr>
              <a:t>Stay</a:t>
            </a:r>
          </a:p>
          <a:p>
            <a:r>
              <a:rPr lang="en-US" sz="6000" dirty="0">
                <a:solidFill>
                  <a:srgbClr val="00B050"/>
                </a:solidFill>
              </a:rPr>
              <a:t>On</a:t>
            </a:r>
          </a:p>
          <a:p>
            <a:r>
              <a:rPr lang="en-US" sz="6000" dirty="0">
                <a:solidFill>
                  <a:srgbClr val="00B050"/>
                </a:solidFill>
              </a:rPr>
              <a:t>Green</a:t>
            </a:r>
            <a:endParaRPr lang="en-GB" sz="6000" dirty="0">
              <a:solidFill>
                <a:srgbClr val="00B050"/>
              </a:solidFill>
            </a:endParaRPr>
          </a:p>
        </p:txBody>
      </p:sp>
    </p:spTree>
    <p:extLst>
      <p:ext uri="{BB962C8B-B14F-4D97-AF65-F5344CB8AC3E}">
        <p14:creationId xmlns:p14="http://schemas.microsoft.com/office/powerpoint/2010/main" val="15247487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812</TotalTime>
  <Words>1346</Words>
  <Application>Microsoft Office PowerPoint</Application>
  <PresentationFormat>On-screen Show (4:3)</PresentationFormat>
  <Paragraphs>120</Paragraphs>
  <Slides>34</Slides>
  <Notes>19</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7" baseType="lpstr">
      <vt:lpstr>arial</vt:lpstr>
      <vt:lpstr>arial</vt:lpstr>
      <vt:lpstr>Calibri</vt:lpstr>
      <vt:lpstr>Calibri Light</vt:lpstr>
      <vt:lpstr>Chalkboard</vt:lpstr>
      <vt:lpstr>Lucida Sans Unicode</vt:lpstr>
      <vt:lpstr>Verdana</vt:lpstr>
      <vt:lpstr>Wingdings 2</vt:lpstr>
      <vt:lpstr>Wingdings 3</vt:lpstr>
      <vt:lpstr>Concourse</vt:lpstr>
      <vt:lpstr>Office Theme</vt:lpstr>
      <vt:lpstr>1_Office Theme</vt:lpstr>
      <vt:lpstr>Document</vt:lpstr>
      <vt:lpstr>Year 4 Parents’ meeting</vt:lpstr>
      <vt:lpstr>Keeping Children Safe Online</vt:lpstr>
      <vt:lpstr>School Vision</vt:lpstr>
      <vt:lpstr>PowerPoint Presentation</vt:lpstr>
      <vt:lpstr>This is where the children enter the school between 8.40 and 8.50 </vt:lpstr>
      <vt:lpstr>This is where the children eat lunch</vt:lpstr>
      <vt:lpstr>Lunch Menu https://www.godwinprimary.co.uk/school-meals/</vt:lpstr>
      <vt:lpstr>This is where the children play</vt:lpstr>
      <vt:lpstr>PowerPoint Presentation</vt:lpstr>
      <vt:lpstr>Worry Box</vt:lpstr>
      <vt:lpstr>Keeping Children Safe Online</vt:lpstr>
      <vt:lpstr>PowerPoint Presentation</vt:lpstr>
      <vt:lpstr>Ongoing assessment</vt:lpstr>
      <vt:lpstr>MTC</vt:lpstr>
      <vt:lpstr>Guidance video</vt:lpstr>
      <vt:lpstr>Understanding times-tables</vt:lpstr>
      <vt:lpstr>PowerPoint Presentation</vt:lpstr>
      <vt:lpstr>Your child can practice via the TTR app or by visiting https://ttrockstars.com/)</vt:lpstr>
      <vt:lpstr>TTR MTC example video</vt:lpstr>
      <vt:lpstr>Nativity</vt:lpstr>
      <vt:lpstr>PE timetable  Year 4 PE information can be found here: Year 4 | Godwin Primary School  Please ensure that:  children have jogging bottoms, plimsoles/ trainers and an additional jumper (as the weather gets colder)  if they wear studs, your child needs to remove them themselves or have them covered with medical tape </vt:lpstr>
      <vt:lpstr>Swimming in January</vt:lpstr>
      <vt:lpstr>PowerPoint Presentation</vt:lpstr>
      <vt:lpstr>PowerPoint Presentation</vt:lpstr>
      <vt:lpstr>PowerPoint Presentation</vt:lpstr>
      <vt:lpstr>PowerPoint Presentation</vt:lpstr>
      <vt:lpstr>Example reading record</vt:lpstr>
      <vt:lpstr>PowerPoint Presentation</vt:lpstr>
      <vt:lpstr>Question prompts</vt:lpstr>
      <vt:lpstr>Click here to download the Year 1 and 2 list</vt:lpstr>
      <vt:lpstr>Click here to download the Year 3 and 4 list</vt:lpstr>
      <vt:lpstr>So what are we doing?</vt:lpstr>
      <vt:lpstr>So what can you do?</vt:lpstr>
      <vt:lpstr>And finally a plea....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2 Parent’s meeting</dc:title>
  <dc:creator>Faye</dc:creator>
  <cp:lastModifiedBy>Sarah Dodd</cp:lastModifiedBy>
  <cp:revision>69</cp:revision>
  <cp:lastPrinted>2015-09-30T11:12:00Z</cp:lastPrinted>
  <dcterms:created xsi:type="dcterms:W3CDTF">2011-10-12T20:13:46Z</dcterms:created>
  <dcterms:modified xsi:type="dcterms:W3CDTF">2024-09-29T16:56:26Z</dcterms:modified>
</cp:coreProperties>
</file>