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17" r:id="rId2"/>
    <p:sldId id="306" r:id="rId3"/>
    <p:sldId id="319" r:id="rId4"/>
    <p:sldId id="318" r:id="rId5"/>
    <p:sldId id="31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72" autoAdjust="0"/>
    <p:restoredTop sz="79646" autoAdjust="0"/>
  </p:normalViewPr>
  <p:slideViewPr>
    <p:cSldViewPr snapToGrid="0">
      <p:cViewPr varScale="1">
        <p:scale>
          <a:sx n="68" d="100"/>
          <a:sy n="68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wade" userId="2de8f76f0d58ecf4" providerId="LiveId" clId="{9F9C5DD3-376A-4E7F-842B-D9D170C3D6B6}"/>
    <pc:docChg chg="undo custSel addSld modSld addSection delSection">
      <pc:chgData name="david wade" userId="2de8f76f0d58ecf4" providerId="LiveId" clId="{9F9C5DD3-376A-4E7F-842B-D9D170C3D6B6}" dt="2026-08-20T15:48:23.163" v="199" actId="27636"/>
      <pc:docMkLst>
        <pc:docMk/>
      </pc:docMkLst>
      <pc:sldChg chg="modSp new mod">
        <pc:chgData name="david wade" userId="2de8f76f0d58ecf4" providerId="LiveId" clId="{9F9C5DD3-376A-4E7F-842B-D9D170C3D6B6}" dt="2026-08-20T15:42:14.159" v="58" actId="27636"/>
        <pc:sldMkLst>
          <pc:docMk/>
          <pc:sldMk cId="2114846859" sldId="317"/>
        </pc:sldMkLst>
        <pc:spChg chg="mod">
          <ac:chgData name="david wade" userId="2de8f76f0d58ecf4" providerId="LiveId" clId="{9F9C5DD3-376A-4E7F-842B-D9D170C3D6B6}" dt="2026-08-20T15:42:14.159" v="58" actId="27636"/>
          <ac:spMkLst>
            <pc:docMk/>
            <pc:sldMk cId="2114846859" sldId="317"/>
            <ac:spMk id="2" creationId="{5C5A85A3-D179-C7D9-5807-A7166B553CEC}"/>
          </ac:spMkLst>
        </pc:spChg>
      </pc:sldChg>
      <pc:sldChg chg="modSp new mod">
        <pc:chgData name="david wade" userId="2de8f76f0d58ecf4" providerId="LiveId" clId="{9F9C5DD3-376A-4E7F-842B-D9D170C3D6B6}" dt="2026-08-20T15:48:23.163" v="199" actId="27636"/>
        <pc:sldMkLst>
          <pc:docMk/>
          <pc:sldMk cId="2303251054" sldId="318"/>
        </pc:sldMkLst>
        <pc:spChg chg="mod">
          <ac:chgData name="david wade" userId="2de8f76f0d58ecf4" providerId="LiveId" clId="{9F9C5DD3-376A-4E7F-842B-D9D170C3D6B6}" dt="2026-08-20T15:47:26.600" v="155" actId="20578"/>
          <ac:spMkLst>
            <pc:docMk/>
            <pc:sldMk cId="2303251054" sldId="318"/>
            <ac:spMk id="2" creationId="{34091E87-AAB5-88E8-C7C0-D05611813CC2}"/>
          </ac:spMkLst>
        </pc:spChg>
        <pc:spChg chg="mod">
          <ac:chgData name="david wade" userId="2de8f76f0d58ecf4" providerId="LiveId" clId="{9F9C5DD3-376A-4E7F-842B-D9D170C3D6B6}" dt="2026-08-20T15:48:23.163" v="199" actId="27636"/>
          <ac:spMkLst>
            <pc:docMk/>
            <pc:sldMk cId="2303251054" sldId="318"/>
            <ac:spMk id="3" creationId="{2C782082-2205-D595-D64B-8547703EC789}"/>
          </ac:spMkLst>
        </pc:spChg>
      </pc:sldChg>
      <pc:sldChg chg="modSp new mod">
        <pc:chgData name="david wade" userId="2de8f76f0d58ecf4" providerId="LiveId" clId="{9F9C5DD3-376A-4E7F-842B-D9D170C3D6B6}" dt="2026-08-20T15:42:43.771" v="116" actId="122"/>
        <pc:sldMkLst>
          <pc:docMk/>
          <pc:sldMk cId="4196951263" sldId="319"/>
        </pc:sldMkLst>
        <pc:spChg chg="mod">
          <ac:chgData name="david wade" userId="2de8f76f0d58ecf4" providerId="LiveId" clId="{9F9C5DD3-376A-4E7F-842B-D9D170C3D6B6}" dt="2026-08-20T15:42:43.771" v="116" actId="122"/>
          <ac:spMkLst>
            <pc:docMk/>
            <pc:sldMk cId="4196951263" sldId="319"/>
            <ac:spMk id="2" creationId="{175F2AE6-A130-687C-081D-379C6314CB5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396D83-852A-4E21-9DB9-C721DC9D5299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030845-51FD-4867-9D62-C6841A4C43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552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030845-51FD-4867-9D62-C6841A4C43D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454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96C40-4C0C-02CD-1E5B-189462D1A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76C1E2-AFEE-648D-56A9-3DFAA8ED8E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308531-8C0E-15D3-EABA-0A528EA31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FF1836-734C-B70A-AE45-9C5DCFD4E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63DED-BC3B-8625-08DE-47954BB3E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619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3F14D-2672-5EA4-7E08-0B126935A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2D0EC1-0FE8-9424-FAA3-854DCF3CE9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7BA2FC-863D-5DFB-9FD5-5EF60A0B5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41D72-053B-7030-2407-8F2FB75E5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5CE5D-7E6F-C1B4-FD66-531096648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575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B55A3-1730-8219-04B0-27BB24DB5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6B595-4D3C-3754-CE81-6250ADA94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0FD21E-06F7-139B-DAFA-03EAB4AAF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0788C-BFE9-1BED-52F2-6773FDA01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FCDDE-1D13-BED8-9311-741AD096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06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3D1D3-658E-67C1-6557-DC983A184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0759-887E-FCFE-9707-1536701731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1CEA75-CA60-0DB4-AA17-98EAE57F7F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EF0D1-A331-A273-61BF-3AF2D4F79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476A53-B8CE-BE76-998A-DD6C0DEBE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5ED2A-AE2C-81C2-3992-336390BCB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403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C3955-329D-2DB7-D4A9-4CB6567B9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4E2691-360F-7E11-EA5A-0DDFC405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FAA65C-5BC6-40F4-FA7A-A754439689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86E92F-F605-0664-7E11-93D5D335FA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8A09FA-068D-9000-D7CA-554EDCA0AD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01C804-5704-F3C4-8CE3-D93F1674A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FCE0B1-E33C-7AC9-EAAC-06FD5EC31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999792-1A70-95FB-FCD0-E413143B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771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2B264-173A-FAA1-6760-3E162F6D9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398A1B-0628-365E-E98A-602E0029A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12BFCB-F523-2E73-3EAC-9AD63F844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F04A87-3123-A84B-F0BE-9CDD8DBBA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975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00675-B66D-7D00-13A3-0B884064E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25B3C3-08EE-75F6-B0D3-40B1B4EE2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7EA3E9-EDE3-8B3F-291A-1224A37BF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270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EC178-6A2C-AE42-066D-46B0ED792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73AD2-3B5B-2681-96A1-796211618D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BCC9CC-C9C6-75A7-C53A-70706C5DF8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A69B3-E7EA-2F72-9073-47785E9FD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BA50A-C3AF-D9DB-ACF2-2D962DAA1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76405-F809-BF3B-21F5-DE8AFACF2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223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C54CA-9900-EE8A-7875-F5E86F2BB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2BAB2B-305C-8EE9-3293-28CEB4C46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E3E3B2-0AB2-EE89-277C-03A4E2EBB6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88EB17-AA32-099B-31FA-64DDDC53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25EEF5-93AB-A581-B9C4-53E65248B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0D096C-5203-D968-4084-356E2102C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78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EEFD9-2A61-ABF8-18F1-88063A158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1A4422-92D3-7F0F-9622-D3504AD9E7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53184-E917-5746-23EB-AB11B8311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D9C9B-7A4B-48DD-095F-AE5FE74C0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AC768C-4365-8577-EA09-E0514BFCC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236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FDA2D3-0260-24BF-8401-6B3FFA89C7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9F88C9-980F-D1B4-7F29-8AE71C1A62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485CC-D5E6-0703-66EA-55D37A6A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7F3E1-7722-EDE2-DBFE-8A8D3232D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CC0CF0-7B0B-52FE-5733-B95ADBFF3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821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057EEB-ED8D-8009-1A90-9A06185E1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E363F-B2A5-82F7-2A03-972D105AE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39633-E65A-28ED-65CE-9A295DBD2D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EF8D1-E434-42F1-88A1-31F449B86D23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0593D-C620-FF94-458F-6CC42225A4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4C895-595D-D125-B419-DD6875FA8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63144-29B3-4CC7-810F-A56BB05D0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4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A85A3-D179-C7D9-5807-A7166B553C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Which pictures are real? Which ones are ai generated?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45C14B-48CF-A952-2000-8C05152837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846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04D34-4B6B-AECB-E229-B94743AC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1089E8-10B9-ABF2-1AE5-EF39DCC813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9842"/>
          <a:stretch>
            <a:fillRect/>
          </a:stretch>
        </p:blipFill>
        <p:spPr>
          <a:xfrm>
            <a:off x="2675232" y="-342393"/>
            <a:ext cx="9776299" cy="4066162"/>
          </a:xfrm>
          <a:prstGeom prst="rect">
            <a:avLst/>
          </a:prstGeom>
        </p:spPr>
      </p:pic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7F2659C9-8EA5-CAE7-DD99-1ADDDBEA02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40868" cy="70319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740582E-FF3E-527D-E08A-6209A86B4E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7" y="3073940"/>
            <a:ext cx="2539985" cy="37840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D583D6-3339-20B4-A4BF-88FBACBF56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445" y="3379210"/>
            <a:ext cx="2435157" cy="36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079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F2AE6-A130-687C-081D-379C6314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Are you ready for the answers?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EAA7B-0D2A-50AC-5DFD-AF17DD474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951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91E87-AAB5-88E8-C7C0-D05611813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They are all ai generated!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82082-2205-D595-D64B-8547703EC7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GB" b="1" dirty="0"/>
              <a:t>West Ham sign Messi</a:t>
            </a:r>
            <a:r>
              <a:rPr lang="en-GB" dirty="0"/>
              <a:t> – The story is completely made up, despite looking like a real BBC Sport page.</a:t>
            </a:r>
          </a:p>
          <a:p>
            <a:pPr lvl="0"/>
            <a:r>
              <a:rPr lang="en-GB" b="1" dirty="0"/>
              <a:t>Dog flying a plane</a:t>
            </a:r>
            <a:r>
              <a:rPr lang="en-GB" dirty="0"/>
              <a:t> – Dogs cannot fly passenger planes! An obvious example of AI creating something impossible.</a:t>
            </a:r>
          </a:p>
          <a:p>
            <a:pPr lvl="0"/>
            <a:r>
              <a:rPr lang="en-GB" b="1" dirty="0"/>
              <a:t>Couple in Times Square</a:t>
            </a:r>
            <a:r>
              <a:rPr lang="en-GB" dirty="0"/>
              <a:t> – Look closely at the </a:t>
            </a:r>
            <a:r>
              <a:rPr lang="en-GB" b="1" dirty="0"/>
              <a:t>blurry background, made-up shops and incorrect spellings</a:t>
            </a:r>
            <a:r>
              <a:rPr lang="en-GB" dirty="0"/>
              <a:t> on the signs.</a:t>
            </a:r>
          </a:p>
          <a:p>
            <a:pPr lvl="0"/>
            <a:r>
              <a:rPr lang="en-GB" b="1" dirty="0"/>
              <a:t>Girl with an ice cream</a:t>
            </a:r>
            <a:r>
              <a:rPr lang="en-GB" dirty="0"/>
              <a:t> – Look carefully at her </a:t>
            </a:r>
            <a:r>
              <a:rPr lang="en-GB" b="1" dirty="0"/>
              <a:t>fingers – they are not in proportion to each other.</a:t>
            </a:r>
            <a:endParaRPr lang="en-GB" dirty="0"/>
          </a:p>
          <a:p>
            <a:pPr lvl="0"/>
            <a:r>
              <a:rPr lang="en-GB" b="1" dirty="0"/>
              <a:t>Boy outside the house</a:t>
            </a:r>
            <a:r>
              <a:rPr lang="en-GB" dirty="0"/>
              <a:t> – Look at the front door. </a:t>
            </a:r>
            <a:r>
              <a:rPr lang="en-GB" b="1" dirty="0"/>
              <a:t>Why does it have two door knobs?</a:t>
            </a:r>
            <a:endParaRPr lang="en-GB" dirty="0"/>
          </a:p>
          <a:p>
            <a:pPr lvl="0"/>
            <a:r>
              <a:rPr lang="en-GB" b="1" dirty="0"/>
              <a:t>Man on the beach</a:t>
            </a:r>
            <a:r>
              <a:rPr lang="en-GB" dirty="0"/>
              <a:t> – Look at the ground around him. </a:t>
            </a:r>
            <a:r>
              <a:rPr lang="en-GB" b="1" dirty="0"/>
              <a:t>Where is his shadow?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3251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54AA0-EE28-AF30-E046-3B60BE618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 flags an AI picture might be fake: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2C102-29C1-3F9A-333D-2E03245013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Faces look a bit wrong e.g. eyes uneven, strange smiles, blurry teeth.</a:t>
            </a:r>
          </a:p>
          <a:p>
            <a:r>
              <a:rPr lang="en-US" dirty="0"/>
              <a:t>Hands or fingers look odd e.g. many fingers, bent the wrong way.</a:t>
            </a:r>
          </a:p>
          <a:p>
            <a:r>
              <a:rPr lang="en-US" dirty="0"/>
              <a:t>People look too perfect, like a game character or doll.</a:t>
            </a:r>
          </a:p>
          <a:p>
            <a:r>
              <a:rPr lang="en-US" dirty="0"/>
              <a:t>Backgrounds do not make sense e.g. doors floating, signs with nonsense words.</a:t>
            </a:r>
          </a:p>
          <a:p>
            <a:r>
              <a:rPr lang="en-US" dirty="0"/>
              <a:t>Writing in the picture looks messy, backwards or gibberish.</a:t>
            </a:r>
          </a:p>
          <a:p>
            <a:r>
              <a:rPr lang="en-US" dirty="0"/>
              <a:t>Famous people are doing something that seems very unlikely!</a:t>
            </a:r>
          </a:p>
          <a:p>
            <a:r>
              <a:rPr lang="en-US" dirty="0"/>
              <a:t>Clothes or logos look slightly wrong or misspelled.</a:t>
            </a:r>
          </a:p>
          <a:p>
            <a:r>
              <a:rPr lang="en-US" dirty="0"/>
              <a:t>The picture feels “too shocking” or “too good to be true”.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6575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264</Words>
  <Application>Microsoft Office PowerPoint</Application>
  <PresentationFormat>Widescreen</PresentationFormat>
  <Paragraphs>19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Which pictures are real? Which ones are ai generated?</vt:lpstr>
      <vt:lpstr>PowerPoint Presentation</vt:lpstr>
      <vt:lpstr>Are you ready for the answers?</vt:lpstr>
      <vt:lpstr>They are all ai generated! </vt:lpstr>
      <vt:lpstr>Red flags an AI picture might be fake: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Dodd</dc:creator>
  <cp:lastModifiedBy>david wade</cp:lastModifiedBy>
  <cp:revision>30</cp:revision>
  <dcterms:created xsi:type="dcterms:W3CDTF">2025-12-09T20:38:52Z</dcterms:created>
  <dcterms:modified xsi:type="dcterms:W3CDTF">2026-08-20T15:48:48Z</dcterms:modified>
</cp:coreProperties>
</file>