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56" r:id="rId2"/>
    <p:sldId id="276" r:id="rId3"/>
    <p:sldId id="278" r:id="rId4"/>
    <p:sldId id="261" r:id="rId5"/>
    <p:sldId id="277" r:id="rId6"/>
    <p:sldId id="262" r:id="rId7"/>
    <p:sldId id="287" r:id="rId8"/>
    <p:sldId id="258" r:id="rId9"/>
    <p:sldId id="259" r:id="rId10"/>
    <p:sldId id="288" r:id="rId11"/>
    <p:sldId id="282" r:id="rId12"/>
    <p:sldId id="285" r:id="rId13"/>
    <p:sldId id="273" r:id="rId14"/>
  </p:sldIdLst>
  <p:sldSz cx="12192000" cy="6858000"/>
  <p:notesSz cx="6889750" cy="100218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675" autoAdjust="0"/>
    <p:restoredTop sz="96120" autoAdjust="0"/>
  </p:normalViewPr>
  <p:slideViewPr>
    <p:cSldViewPr snapToGrid="0">
      <p:cViewPr varScale="1">
        <p:scale>
          <a:sx n="85" d="100"/>
          <a:sy n="85" d="100"/>
        </p:scale>
        <p:origin x="126" y="576"/>
      </p:cViewPr>
      <p:guideLst/>
    </p:cSldViewPr>
  </p:slideViewPr>
  <p:outlineViewPr>
    <p:cViewPr>
      <p:scale>
        <a:sx n="33" d="100"/>
        <a:sy n="33" d="100"/>
      </p:scale>
      <p:origin x="0" y="-27432"/>
    </p:cViewPr>
  </p:outlineViewPr>
  <p:notesTextViewPr>
    <p:cViewPr>
      <p:scale>
        <a:sx n="1" d="1"/>
        <a:sy n="1" d="1"/>
      </p:scale>
      <p:origin x="0" y="0"/>
    </p:cViewPr>
  </p:notesTextViewPr>
  <p:sorterViewPr>
    <p:cViewPr>
      <p:scale>
        <a:sx n="100" d="100"/>
        <a:sy n="100" d="100"/>
      </p:scale>
      <p:origin x="0" y="-27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1.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24.png"/><Relationship Id="rId3" Type="http://schemas.openxmlformats.org/officeDocument/2006/relationships/image" Target="../media/image14.png"/><Relationship Id="rId7" Type="http://schemas.openxmlformats.org/officeDocument/2006/relationships/image" Target="../media/image18.png"/><Relationship Id="rId12" Type="http://schemas.openxmlformats.org/officeDocument/2006/relationships/image" Target="../media/image23.sv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17.svg"/><Relationship Id="rId11" Type="http://schemas.openxmlformats.org/officeDocument/2006/relationships/image" Target="../media/image22.png"/><Relationship Id="rId5" Type="http://schemas.openxmlformats.org/officeDocument/2006/relationships/image" Target="../media/image16.png"/><Relationship Id="rId10" Type="http://schemas.openxmlformats.org/officeDocument/2006/relationships/image" Target="../media/image21.svg"/><Relationship Id="rId4" Type="http://schemas.openxmlformats.org/officeDocument/2006/relationships/image" Target="../media/image15.svg"/><Relationship Id="rId9" Type="http://schemas.openxmlformats.org/officeDocument/2006/relationships/image" Target="../media/image20.png"/><Relationship Id="rId14" Type="http://schemas.openxmlformats.org/officeDocument/2006/relationships/image" Target="../media/image25.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24.png"/><Relationship Id="rId3" Type="http://schemas.openxmlformats.org/officeDocument/2006/relationships/image" Target="../media/image14.png"/><Relationship Id="rId7" Type="http://schemas.openxmlformats.org/officeDocument/2006/relationships/image" Target="../media/image18.png"/><Relationship Id="rId12" Type="http://schemas.openxmlformats.org/officeDocument/2006/relationships/image" Target="../media/image23.sv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17.svg"/><Relationship Id="rId11" Type="http://schemas.openxmlformats.org/officeDocument/2006/relationships/image" Target="../media/image22.png"/><Relationship Id="rId5" Type="http://schemas.openxmlformats.org/officeDocument/2006/relationships/image" Target="../media/image16.png"/><Relationship Id="rId10" Type="http://schemas.openxmlformats.org/officeDocument/2006/relationships/image" Target="../media/image21.svg"/><Relationship Id="rId4" Type="http://schemas.openxmlformats.org/officeDocument/2006/relationships/image" Target="../media/image15.svg"/><Relationship Id="rId9" Type="http://schemas.openxmlformats.org/officeDocument/2006/relationships/image" Target="../media/image20.png"/><Relationship Id="rId14" Type="http://schemas.openxmlformats.org/officeDocument/2006/relationships/image" Target="../media/image25.svg"/></Relationships>
</file>

<file path=ppt/diagrams/colors1.xml><?xml version="1.0" encoding="utf-8"?>
<dgm:colorsDef xmlns:dgm="http://schemas.openxmlformats.org/drawingml/2006/diagram" xmlns:a="http://schemas.openxmlformats.org/drawingml/2006/main" uniqueId="urn:microsoft.com/office/officeart/2018/5/colors/Iconchunking_neutralbg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a:alpha val="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99D0E30-5FDA-4466-9BEA-EFEFEA3FFFEF}" type="doc">
      <dgm:prSet loTypeId="urn:microsoft.com/office/officeart/2018/2/layout/IconLabelList" loCatId="icon" qsTypeId="urn:microsoft.com/office/officeart/2005/8/quickstyle/simple1" qsCatId="simple" csTypeId="urn:microsoft.com/office/officeart/2018/5/colors/Iconchunking_neutralbg_accent1_2" csCatId="accent1" phldr="1"/>
      <dgm:spPr/>
      <dgm:t>
        <a:bodyPr/>
        <a:lstStyle/>
        <a:p>
          <a:endParaRPr lang="en-US"/>
        </a:p>
      </dgm:t>
    </dgm:pt>
    <dgm:pt modelId="{24AF2D02-4107-4EF1-A15F-2ACF37A98829}">
      <dgm:prSet custT="1"/>
      <dgm:spPr/>
      <dgm:t>
        <a:bodyPr/>
        <a:lstStyle/>
        <a:p>
          <a:r>
            <a:rPr lang="en-US" sz="1600" dirty="0"/>
            <a:t>A bag that can come to school and be taken home everyday such as a book bag or rucksack </a:t>
          </a:r>
        </a:p>
      </dgm:t>
    </dgm:pt>
    <dgm:pt modelId="{3F860B31-542F-4F97-9C99-E6BE37AA8C0F}" type="parTrans" cxnId="{DC504024-06DA-45DB-A567-B07BDFCF2FBA}">
      <dgm:prSet/>
      <dgm:spPr/>
      <dgm:t>
        <a:bodyPr/>
        <a:lstStyle/>
        <a:p>
          <a:endParaRPr lang="en-US"/>
        </a:p>
      </dgm:t>
    </dgm:pt>
    <dgm:pt modelId="{420318E7-12CE-4A92-B403-CAEB8941CC69}" type="sibTrans" cxnId="{DC504024-06DA-45DB-A567-B07BDFCF2FBA}">
      <dgm:prSet/>
      <dgm:spPr/>
      <dgm:t>
        <a:bodyPr/>
        <a:lstStyle/>
        <a:p>
          <a:endParaRPr lang="en-US"/>
        </a:p>
      </dgm:t>
    </dgm:pt>
    <dgm:pt modelId="{1B14DE7E-5003-4221-9151-F4E3528D5D26}">
      <dgm:prSet custT="1"/>
      <dgm:spPr/>
      <dgm:t>
        <a:bodyPr/>
        <a:lstStyle/>
        <a:p>
          <a:r>
            <a:rPr lang="en-US" sz="1600" dirty="0"/>
            <a:t>A draw string bag or carrier bag that can be left at school with a set of spare clothes in – accidents happen! </a:t>
          </a:r>
        </a:p>
      </dgm:t>
    </dgm:pt>
    <dgm:pt modelId="{46388AF6-CE61-4370-A8D7-E6FE811C30BE}" type="parTrans" cxnId="{94D78211-CBCA-4F7A-9073-3A3D7C6CF8CA}">
      <dgm:prSet/>
      <dgm:spPr/>
      <dgm:t>
        <a:bodyPr/>
        <a:lstStyle/>
        <a:p>
          <a:endParaRPr lang="en-US"/>
        </a:p>
      </dgm:t>
    </dgm:pt>
    <dgm:pt modelId="{3F394354-ADAE-42BC-91BB-D35CF972F1BE}" type="sibTrans" cxnId="{94D78211-CBCA-4F7A-9073-3A3D7C6CF8CA}">
      <dgm:prSet/>
      <dgm:spPr/>
      <dgm:t>
        <a:bodyPr/>
        <a:lstStyle/>
        <a:p>
          <a:endParaRPr lang="en-US"/>
        </a:p>
      </dgm:t>
    </dgm:pt>
    <dgm:pt modelId="{2160A8EA-E106-4D51-8174-C566A674B40E}">
      <dgm:prSet custT="1"/>
      <dgm:spPr/>
      <dgm:t>
        <a:bodyPr/>
        <a:lstStyle/>
        <a:p>
          <a:r>
            <a:rPr lang="en-US" sz="1600" dirty="0"/>
            <a:t>Weather appropriate coat</a:t>
          </a:r>
        </a:p>
      </dgm:t>
    </dgm:pt>
    <dgm:pt modelId="{976767EF-79A1-4BDB-BC70-FC33C93BA008}" type="parTrans" cxnId="{07AB7D92-D394-4B08-A106-E4329CD683CF}">
      <dgm:prSet/>
      <dgm:spPr/>
      <dgm:t>
        <a:bodyPr/>
        <a:lstStyle/>
        <a:p>
          <a:endParaRPr lang="en-US"/>
        </a:p>
      </dgm:t>
    </dgm:pt>
    <dgm:pt modelId="{D3DABD63-8031-49D9-A7CC-4179448E0C42}" type="sibTrans" cxnId="{07AB7D92-D394-4B08-A106-E4329CD683CF}">
      <dgm:prSet/>
      <dgm:spPr/>
      <dgm:t>
        <a:bodyPr/>
        <a:lstStyle/>
        <a:p>
          <a:endParaRPr lang="en-US"/>
        </a:p>
      </dgm:t>
    </dgm:pt>
    <dgm:pt modelId="{197AC894-2404-442F-83A4-4B1BF679830A}">
      <dgm:prSet custT="1"/>
      <dgm:spPr/>
      <dgm:t>
        <a:bodyPr/>
        <a:lstStyle/>
        <a:p>
          <a:r>
            <a:rPr lang="en-US" sz="1600" dirty="0"/>
            <a:t>Please label EVERYTHING! </a:t>
          </a:r>
        </a:p>
      </dgm:t>
    </dgm:pt>
    <dgm:pt modelId="{C924A91C-2C6B-4F4C-8976-23CF2B9F6B48}" type="parTrans" cxnId="{65C122F0-0E17-4392-A36C-844575FDC44B}">
      <dgm:prSet/>
      <dgm:spPr/>
      <dgm:t>
        <a:bodyPr/>
        <a:lstStyle/>
        <a:p>
          <a:endParaRPr lang="en-US"/>
        </a:p>
      </dgm:t>
    </dgm:pt>
    <dgm:pt modelId="{6031ACA7-8E49-4623-98C1-1AF42345BFED}" type="sibTrans" cxnId="{65C122F0-0E17-4392-A36C-844575FDC44B}">
      <dgm:prSet/>
      <dgm:spPr/>
      <dgm:t>
        <a:bodyPr/>
        <a:lstStyle/>
        <a:p>
          <a:endParaRPr lang="en-US"/>
        </a:p>
      </dgm:t>
    </dgm:pt>
    <dgm:pt modelId="{4DBD6681-D02A-4022-A459-9D336FB8A353}">
      <dgm:prSet custT="1"/>
      <dgm:spPr/>
      <dgm:t>
        <a:bodyPr/>
        <a:lstStyle/>
        <a:p>
          <a:r>
            <a:rPr lang="en-US" sz="1600" dirty="0"/>
            <a:t>Water bottles optional but must be clear and filled with water only </a:t>
          </a:r>
        </a:p>
      </dgm:t>
    </dgm:pt>
    <dgm:pt modelId="{12CEF5A3-97F3-404E-801B-404DBFC4B878}" type="parTrans" cxnId="{DFE3FB04-BCAA-49A1-B9F8-0943EA7C4E24}">
      <dgm:prSet/>
      <dgm:spPr/>
      <dgm:t>
        <a:bodyPr/>
        <a:lstStyle/>
        <a:p>
          <a:endParaRPr lang="en-US"/>
        </a:p>
      </dgm:t>
    </dgm:pt>
    <dgm:pt modelId="{2C0792D9-742F-43E6-89FD-E391090C008D}" type="sibTrans" cxnId="{DFE3FB04-BCAA-49A1-B9F8-0943EA7C4E24}">
      <dgm:prSet/>
      <dgm:spPr/>
      <dgm:t>
        <a:bodyPr/>
        <a:lstStyle/>
        <a:p>
          <a:endParaRPr lang="en-US"/>
        </a:p>
      </dgm:t>
    </dgm:pt>
    <dgm:pt modelId="{FF7A9FC6-61BF-430A-A049-98B6D6D0C03C}">
      <dgm:prSet custT="1"/>
      <dgm:spPr/>
      <dgm:t>
        <a:bodyPr/>
        <a:lstStyle/>
        <a:p>
          <a:r>
            <a:rPr lang="en-US" sz="1600" dirty="0"/>
            <a:t>No hooped earrings, small studs only. No necklaces, bracelets or other jewelry </a:t>
          </a:r>
        </a:p>
      </dgm:t>
    </dgm:pt>
    <dgm:pt modelId="{D3E9B556-2212-49F8-A97D-1404EE409096}" type="parTrans" cxnId="{A385C900-7868-41A6-8B0A-7D0D8547DA4A}">
      <dgm:prSet/>
      <dgm:spPr/>
      <dgm:t>
        <a:bodyPr/>
        <a:lstStyle/>
        <a:p>
          <a:endParaRPr lang="en-US"/>
        </a:p>
      </dgm:t>
    </dgm:pt>
    <dgm:pt modelId="{8C6A7011-C5A1-4DE0-A9EB-AA08D818AAF5}" type="sibTrans" cxnId="{A385C900-7868-41A6-8B0A-7D0D8547DA4A}">
      <dgm:prSet/>
      <dgm:spPr/>
      <dgm:t>
        <a:bodyPr/>
        <a:lstStyle/>
        <a:p>
          <a:endParaRPr lang="en-US"/>
        </a:p>
      </dgm:t>
    </dgm:pt>
    <dgm:pt modelId="{29619FAA-060B-4A6A-A131-13F91940FF85}">
      <dgm:prSet custT="1"/>
      <dgm:spPr/>
      <dgm:t>
        <a:bodyPr/>
        <a:lstStyle/>
        <a:p>
          <a:r>
            <a:rPr lang="en-US" sz="1600" dirty="0"/>
            <a:t>Appropriate footwear – no sandals or crocs </a:t>
          </a:r>
        </a:p>
      </dgm:t>
    </dgm:pt>
    <dgm:pt modelId="{E9537B4D-E460-4FA3-B86A-E358A6899F93}" type="parTrans" cxnId="{20983FD5-F4AB-4344-A40F-C464CE13C156}">
      <dgm:prSet/>
      <dgm:spPr/>
      <dgm:t>
        <a:bodyPr/>
        <a:lstStyle/>
        <a:p>
          <a:endParaRPr lang="en-US"/>
        </a:p>
      </dgm:t>
    </dgm:pt>
    <dgm:pt modelId="{DAD184DB-9525-412F-99B1-1C339EE8B35F}" type="sibTrans" cxnId="{20983FD5-F4AB-4344-A40F-C464CE13C156}">
      <dgm:prSet/>
      <dgm:spPr/>
      <dgm:t>
        <a:bodyPr/>
        <a:lstStyle/>
        <a:p>
          <a:endParaRPr lang="en-US"/>
        </a:p>
      </dgm:t>
    </dgm:pt>
    <dgm:pt modelId="{312D4498-BD7B-4F0A-8159-71637761EAF1}" type="pres">
      <dgm:prSet presAssocID="{599D0E30-5FDA-4466-9BEA-EFEFEA3FFFEF}" presName="root" presStyleCnt="0">
        <dgm:presLayoutVars>
          <dgm:dir/>
          <dgm:resizeHandles val="exact"/>
        </dgm:presLayoutVars>
      </dgm:prSet>
      <dgm:spPr/>
    </dgm:pt>
    <dgm:pt modelId="{17E0F255-DF99-44F2-8984-AA4A5F5EC135}" type="pres">
      <dgm:prSet presAssocID="{24AF2D02-4107-4EF1-A15F-2ACF37A98829}" presName="compNode" presStyleCnt="0"/>
      <dgm:spPr/>
    </dgm:pt>
    <dgm:pt modelId="{550CC133-8E25-434D-BD7E-2C6F9349356B}" type="pres">
      <dgm:prSet presAssocID="{24AF2D02-4107-4EF1-A15F-2ACF37A98829}" presName="iconRect" presStyleLbl="node1" presStyleIdx="0" presStyleCnt="7" custScaleX="209857" custScaleY="152562" custLinFactY="-100000" custLinFactNeighborX="-6341" custLinFactNeighborY="-128538"/>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ackpack"/>
        </a:ext>
      </dgm:extLst>
    </dgm:pt>
    <dgm:pt modelId="{6A9DBBDD-4740-408C-9ADA-1E9378AC1D97}" type="pres">
      <dgm:prSet presAssocID="{24AF2D02-4107-4EF1-A15F-2ACF37A98829}" presName="spaceRect" presStyleCnt="0"/>
      <dgm:spPr/>
    </dgm:pt>
    <dgm:pt modelId="{67C1BE4E-4484-47BA-8F62-65B745EA8631}" type="pres">
      <dgm:prSet presAssocID="{24AF2D02-4107-4EF1-A15F-2ACF37A98829}" presName="textRect" presStyleLbl="revTx" presStyleIdx="0" presStyleCnt="7" custScaleY="203977" custLinFactNeighborX="-71" custLinFactNeighborY="-44827">
        <dgm:presLayoutVars>
          <dgm:chMax val="1"/>
          <dgm:chPref val="1"/>
        </dgm:presLayoutVars>
      </dgm:prSet>
      <dgm:spPr/>
    </dgm:pt>
    <dgm:pt modelId="{0117D0F5-4E3E-4612-9AD6-D72960555DA1}" type="pres">
      <dgm:prSet presAssocID="{420318E7-12CE-4A92-B403-CAEB8941CC69}" presName="sibTrans" presStyleCnt="0"/>
      <dgm:spPr/>
    </dgm:pt>
    <dgm:pt modelId="{861A28E1-FC89-4BAF-927D-83C854A6EE1E}" type="pres">
      <dgm:prSet presAssocID="{1B14DE7E-5003-4221-9151-F4E3528D5D26}" presName="compNode" presStyleCnt="0"/>
      <dgm:spPr/>
    </dgm:pt>
    <dgm:pt modelId="{A9B6AEAA-1007-4B55-871E-ED52180521A9}" type="pres">
      <dgm:prSet presAssocID="{1B14DE7E-5003-4221-9151-F4E3528D5D26}" presName="iconRect" presStyleLbl="node1" presStyleIdx="1" presStyleCnt="7" custScaleX="153300" custScaleY="117338" custLinFactX="32520" custLinFactY="-83373" custLinFactNeighborX="100000" custLinFactNeighborY="-100000"/>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hopping bag"/>
        </a:ext>
      </dgm:extLst>
    </dgm:pt>
    <dgm:pt modelId="{7E1B5047-387F-4B06-8624-272CE59B0519}" type="pres">
      <dgm:prSet presAssocID="{1B14DE7E-5003-4221-9151-F4E3528D5D26}" presName="spaceRect" presStyleCnt="0"/>
      <dgm:spPr/>
    </dgm:pt>
    <dgm:pt modelId="{6A270A05-C346-44E5-96DA-1F0C5BB08A68}" type="pres">
      <dgm:prSet presAssocID="{1B14DE7E-5003-4221-9151-F4E3528D5D26}" presName="textRect" presStyleLbl="revTx" presStyleIdx="1" presStyleCnt="7" custScaleY="219675" custLinFactNeighborX="62180" custLinFactNeighborY="-39662">
        <dgm:presLayoutVars>
          <dgm:chMax val="1"/>
          <dgm:chPref val="1"/>
        </dgm:presLayoutVars>
      </dgm:prSet>
      <dgm:spPr/>
    </dgm:pt>
    <dgm:pt modelId="{37192423-DA61-4C3F-94C8-042175FE8EC0}" type="pres">
      <dgm:prSet presAssocID="{3F394354-ADAE-42BC-91BB-D35CF972F1BE}" presName="sibTrans" presStyleCnt="0"/>
      <dgm:spPr/>
    </dgm:pt>
    <dgm:pt modelId="{29F6536B-BED8-4541-A7CD-8961518BAC11}" type="pres">
      <dgm:prSet presAssocID="{2160A8EA-E106-4D51-8174-C566A674B40E}" presName="compNode" presStyleCnt="0"/>
      <dgm:spPr/>
    </dgm:pt>
    <dgm:pt modelId="{02B64F40-0E04-4866-82E4-2F104952F171}" type="pres">
      <dgm:prSet presAssocID="{2160A8EA-E106-4D51-8174-C566A674B40E}" presName="iconRect" presStyleLbl="node1" presStyleIdx="2" presStyleCnt="7" custScaleX="122421" custScaleY="151282" custLinFactX="100000" custLinFactY="-100000" custLinFactNeighborX="160852" custLinFactNeighborY="-128218"/>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un"/>
        </a:ext>
      </dgm:extLst>
    </dgm:pt>
    <dgm:pt modelId="{99348531-814C-43DD-A89A-9B8780F7EE4B}" type="pres">
      <dgm:prSet presAssocID="{2160A8EA-E106-4D51-8174-C566A674B40E}" presName="spaceRect" presStyleCnt="0"/>
      <dgm:spPr/>
    </dgm:pt>
    <dgm:pt modelId="{177F058C-2F9A-486A-99F4-2D118FBB738B}" type="pres">
      <dgm:prSet presAssocID="{2160A8EA-E106-4D51-8174-C566A674B40E}" presName="textRect" presStyleLbl="revTx" presStyleIdx="2" presStyleCnt="7" custLinFactX="17383" custLinFactY="-23710" custLinFactNeighborX="100000" custLinFactNeighborY="-100000">
        <dgm:presLayoutVars>
          <dgm:chMax val="1"/>
          <dgm:chPref val="1"/>
        </dgm:presLayoutVars>
      </dgm:prSet>
      <dgm:spPr/>
    </dgm:pt>
    <dgm:pt modelId="{5267130F-66F5-488D-A278-F257A884C936}" type="pres">
      <dgm:prSet presAssocID="{D3DABD63-8031-49D9-A7CC-4179448E0C42}" presName="sibTrans" presStyleCnt="0"/>
      <dgm:spPr/>
    </dgm:pt>
    <dgm:pt modelId="{1D2E002A-C9DC-4ACC-B8DD-D9518D39F1AA}" type="pres">
      <dgm:prSet presAssocID="{197AC894-2404-442F-83A4-4B1BF679830A}" presName="compNode" presStyleCnt="0"/>
      <dgm:spPr/>
    </dgm:pt>
    <dgm:pt modelId="{70B1FA54-526F-4074-89C9-08057BF1BA4E}" type="pres">
      <dgm:prSet presAssocID="{197AC894-2404-442F-83A4-4B1BF679830A}" presName="iconRect" presStyleLbl="node1" presStyleIdx="3" presStyleCnt="7" custFlipHor="1" custScaleX="192087" custScaleY="175735" custLinFactX="200000" custLinFactY="100000" custLinFactNeighborX="230465" custLinFactNeighborY="127009"/>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Label"/>
        </a:ext>
      </dgm:extLst>
    </dgm:pt>
    <dgm:pt modelId="{01CF4B71-E20E-4338-BC1C-9363D266228E}" type="pres">
      <dgm:prSet presAssocID="{197AC894-2404-442F-83A4-4B1BF679830A}" presName="spaceRect" presStyleCnt="0"/>
      <dgm:spPr/>
    </dgm:pt>
    <dgm:pt modelId="{34214458-00E0-40A4-8E9E-C988817818AB}" type="pres">
      <dgm:prSet presAssocID="{197AC894-2404-442F-83A4-4B1BF679830A}" presName="textRect" presStyleLbl="revTx" presStyleIdx="3" presStyleCnt="7" custLinFactX="96704" custLinFactY="34138" custLinFactNeighborX="100000" custLinFactNeighborY="100000">
        <dgm:presLayoutVars>
          <dgm:chMax val="1"/>
          <dgm:chPref val="1"/>
        </dgm:presLayoutVars>
      </dgm:prSet>
      <dgm:spPr/>
    </dgm:pt>
    <dgm:pt modelId="{31D63999-097E-49E3-AD3E-43B86867BCA9}" type="pres">
      <dgm:prSet presAssocID="{6031ACA7-8E49-4623-98C1-1AF42345BFED}" presName="sibTrans" presStyleCnt="0"/>
      <dgm:spPr/>
    </dgm:pt>
    <dgm:pt modelId="{A0079C15-DDA8-4055-82FC-43FAA8572D15}" type="pres">
      <dgm:prSet presAssocID="{4DBD6681-D02A-4022-A459-9D336FB8A353}" presName="compNode" presStyleCnt="0"/>
      <dgm:spPr/>
    </dgm:pt>
    <dgm:pt modelId="{87AE836A-0368-488E-A14D-2E423D4E52CA}" type="pres">
      <dgm:prSet presAssocID="{4DBD6681-D02A-4022-A459-9D336FB8A353}" presName="iconRect" presStyleLbl="node1" presStyleIdx="4" presStyleCnt="7" custScaleX="137407" custScaleY="171083" custLinFactX="68994" custLinFactY="-100000" custLinFactNeighborX="100000" custLinFactNeighborY="-133169"/>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Water"/>
        </a:ext>
      </dgm:extLst>
    </dgm:pt>
    <dgm:pt modelId="{01C4EE58-D734-42B3-B966-BCB59F0194AA}" type="pres">
      <dgm:prSet presAssocID="{4DBD6681-D02A-4022-A459-9D336FB8A353}" presName="spaceRect" presStyleCnt="0"/>
      <dgm:spPr/>
    </dgm:pt>
    <dgm:pt modelId="{12F10BE6-223C-4B5E-A341-BC1851FD642B}" type="pres">
      <dgm:prSet presAssocID="{4DBD6681-D02A-4022-A459-9D336FB8A353}" presName="textRect" presStyleLbl="revTx" presStyleIdx="4" presStyleCnt="7" custLinFactY="-11313" custLinFactNeighborX="78316" custLinFactNeighborY="-100000">
        <dgm:presLayoutVars>
          <dgm:chMax val="1"/>
          <dgm:chPref val="1"/>
        </dgm:presLayoutVars>
      </dgm:prSet>
      <dgm:spPr/>
    </dgm:pt>
    <dgm:pt modelId="{A5C2F33B-07C7-494F-808E-C446DB9FF6AB}" type="pres">
      <dgm:prSet presAssocID="{2C0792D9-742F-43E6-89FD-E391090C008D}" presName="sibTrans" presStyleCnt="0"/>
      <dgm:spPr/>
    </dgm:pt>
    <dgm:pt modelId="{0B761D35-B92A-421C-B855-4915212182E5}" type="pres">
      <dgm:prSet presAssocID="{FF7A9FC6-61BF-430A-A049-98B6D6D0C03C}" presName="compNode" presStyleCnt="0"/>
      <dgm:spPr/>
    </dgm:pt>
    <dgm:pt modelId="{67FDBE94-7288-4741-818F-48F7332FFE49}" type="pres">
      <dgm:prSet presAssocID="{FF7A9FC6-61BF-430A-A049-98B6D6D0C03C}" presName="iconRect" presStyleLbl="node1" presStyleIdx="5" presStyleCnt="7" custScaleX="153931" custScaleY="174372" custLinFactX="100000" custLinFactY="-100000" custLinFactNeighborX="161470" custLinFactNeighborY="-110131"/>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Ring"/>
        </a:ext>
      </dgm:extLst>
    </dgm:pt>
    <dgm:pt modelId="{7237791E-8FF8-46F4-AD6A-EF794C3C6940}" type="pres">
      <dgm:prSet presAssocID="{FF7A9FC6-61BF-430A-A049-98B6D6D0C03C}" presName="spaceRect" presStyleCnt="0"/>
      <dgm:spPr/>
    </dgm:pt>
    <dgm:pt modelId="{FBE5EEED-9FD9-484D-87F1-AD41FC23EA49}" type="pres">
      <dgm:prSet presAssocID="{FF7A9FC6-61BF-430A-A049-98B6D6D0C03C}" presName="textRect" presStyleLbl="revTx" presStyleIdx="5" presStyleCnt="7" custLinFactX="17571" custLinFactY="-12093" custLinFactNeighborX="100000" custLinFactNeighborY="-100000">
        <dgm:presLayoutVars>
          <dgm:chMax val="1"/>
          <dgm:chPref val="1"/>
        </dgm:presLayoutVars>
      </dgm:prSet>
      <dgm:spPr/>
    </dgm:pt>
    <dgm:pt modelId="{0099150F-0A2E-46BD-A23F-CAE5C9CE242A}" type="pres">
      <dgm:prSet presAssocID="{8C6A7011-C5A1-4DE0-A9EB-AA08D818AAF5}" presName="sibTrans" presStyleCnt="0"/>
      <dgm:spPr/>
    </dgm:pt>
    <dgm:pt modelId="{33836A73-04EF-465B-BFC9-8A0AFFC09376}" type="pres">
      <dgm:prSet presAssocID="{29619FAA-060B-4A6A-A131-13F91940FF85}" presName="compNode" presStyleCnt="0"/>
      <dgm:spPr/>
    </dgm:pt>
    <dgm:pt modelId="{9B299EB0-01B7-47AB-A470-FC216BA3F478}" type="pres">
      <dgm:prSet presAssocID="{29619FAA-060B-4A6A-A131-13F91940FF85}" presName="iconRect" presStyleLbl="node1" presStyleIdx="6" presStyleCnt="7" custScaleX="182407" custScaleY="210951" custLinFactX="-383593" custLinFactY="27129" custLinFactNeighborX="-400000" custLinFactNeighborY="100000"/>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a:noFill/>
        </a:ln>
      </dgm:spPr>
      <dgm:extLst>
        <a:ext uri="{E40237B7-FDA0-4F09-8148-C483321AD2D9}">
          <dgm14:cNvPr xmlns:dgm14="http://schemas.microsoft.com/office/drawing/2010/diagram" id="0" name="" descr="Shoe"/>
        </a:ext>
      </dgm:extLst>
    </dgm:pt>
    <dgm:pt modelId="{FE8E242E-B78D-42A2-AE79-446F956BB213}" type="pres">
      <dgm:prSet presAssocID="{29619FAA-060B-4A6A-A131-13F91940FF85}" presName="spaceRect" presStyleCnt="0"/>
      <dgm:spPr/>
    </dgm:pt>
    <dgm:pt modelId="{04C5967E-BB9B-409D-BBFE-CCD5EC29989C}" type="pres">
      <dgm:prSet presAssocID="{29619FAA-060B-4A6A-A131-13F91940FF85}" presName="textRect" presStyleLbl="revTx" presStyleIdx="6" presStyleCnt="7" custLinFactX="-152617" custLinFactNeighborX="-200000" custLinFactNeighborY="79081">
        <dgm:presLayoutVars>
          <dgm:chMax val="1"/>
          <dgm:chPref val="1"/>
        </dgm:presLayoutVars>
      </dgm:prSet>
      <dgm:spPr/>
    </dgm:pt>
  </dgm:ptLst>
  <dgm:cxnLst>
    <dgm:cxn modelId="{A385C900-7868-41A6-8B0A-7D0D8547DA4A}" srcId="{599D0E30-5FDA-4466-9BEA-EFEFEA3FFFEF}" destId="{FF7A9FC6-61BF-430A-A049-98B6D6D0C03C}" srcOrd="5" destOrd="0" parTransId="{D3E9B556-2212-49F8-A97D-1404EE409096}" sibTransId="{8C6A7011-C5A1-4DE0-A9EB-AA08D818AAF5}"/>
    <dgm:cxn modelId="{386B1704-1326-DF4B-8D33-E8AA467E0725}" type="presOf" srcId="{29619FAA-060B-4A6A-A131-13F91940FF85}" destId="{04C5967E-BB9B-409D-BBFE-CCD5EC29989C}" srcOrd="0" destOrd="0" presId="urn:microsoft.com/office/officeart/2018/2/layout/IconLabelList"/>
    <dgm:cxn modelId="{DFE3FB04-BCAA-49A1-B9F8-0943EA7C4E24}" srcId="{599D0E30-5FDA-4466-9BEA-EFEFEA3FFFEF}" destId="{4DBD6681-D02A-4022-A459-9D336FB8A353}" srcOrd="4" destOrd="0" parTransId="{12CEF5A3-97F3-404E-801B-404DBFC4B878}" sibTransId="{2C0792D9-742F-43E6-89FD-E391090C008D}"/>
    <dgm:cxn modelId="{94D78211-CBCA-4F7A-9073-3A3D7C6CF8CA}" srcId="{599D0E30-5FDA-4466-9BEA-EFEFEA3FFFEF}" destId="{1B14DE7E-5003-4221-9151-F4E3528D5D26}" srcOrd="1" destOrd="0" parTransId="{46388AF6-CE61-4370-A8D7-E6FE811C30BE}" sibTransId="{3F394354-ADAE-42BC-91BB-D35CF972F1BE}"/>
    <dgm:cxn modelId="{DC504024-06DA-45DB-A567-B07BDFCF2FBA}" srcId="{599D0E30-5FDA-4466-9BEA-EFEFEA3FFFEF}" destId="{24AF2D02-4107-4EF1-A15F-2ACF37A98829}" srcOrd="0" destOrd="0" parTransId="{3F860B31-542F-4F97-9C99-E6BE37AA8C0F}" sibTransId="{420318E7-12CE-4A92-B403-CAEB8941CC69}"/>
    <dgm:cxn modelId="{275EF531-F086-6F42-AE52-7718458B5819}" type="presOf" srcId="{1B14DE7E-5003-4221-9151-F4E3528D5D26}" destId="{6A270A05-C346-44E5-96DA-1F0C5BB08A68}" srcOrd="0" destOrd="0" presId="urn:microsoft.com/office/officeart/2018/2/layout/IconLabelList"/>
    <dgm:cxn modelId="{941BF644-55FD-7946-8DC5-EAAD9C1C7C70}" type="presOf" srcId="{599D0E30-5FDA-4466-9BEA-EFEFEA3FFFEF}" destId="{312D4498-BD7B-4F0A-8159-71637761EAF1}" srcOrd="0" destOrd="0" presId="urn:microsoft.com/office/officeart/2018/2/layout/IconLabelList"/>
    <dgm:cxn modelId="{07AB7D92-D394-4B08-A106-E4329CD683CF}" srcId="{599D0E30-5FDA-4466-9BEA-EFEFEA3FFFEF}" destId="{2160A8EA-E106-4D51-8174-C566A674B40E}" srcOrd="2" destOrd="0" parTransId="{976767EF-79A1-4BDB-BC70-FC33C93BA008}" sibTransId="{D3DABD63-8031-49D9-A7CC-4179448E0C42}"/>
    <dgm:cxn modelId="{895EFBB3-71BB-ED46-8425-45ADE7670815}" type="presOf" srcId="{4DBD6681-D02A-4022-A459-9D336FB8A353}" destId="{12F10BE6-223C-4B5E-A341-BC1851FD642B}" srcOrd="0" destOrd="0" presId="urn:microsoft.com/office/officeart/2018/2/layout/IconLabelList"/>
    <dgm:cxn modelId="{E43C1BD4-4C7E-A24F-AEF2-279A368BB8E2}" type="presOf" srcId="{197AC894-2404-442F-83A4-4B1BF679830A}" destId="{34214458-00E0-40A4-8E9E-C988817818AB}" srcOrd="0" destOrd="0" presId="urn:microsoft.com/office/officeart/2018/2/layout/IconLabelList"/>
    <dgm:cxn modelId="{20983FD5-F4AB-4344-A40F-C464CE13C156}" srcId="{599D0E30-5FDA-4466-9BEA-EFEFEA3FFFEF}" destId="{29619FAA-060B-4A6A-A131-13F91940FF85}" srcOrd="6" destOrd="0" parTransId="{E9537B4D-E460-4FA3-B86A-E358A6899F93}" sibTransId="{DAD184DB-9525-412F-99B1-1C339EE8B35F}"/>
    <dgm:cxn modelId="{4A1B44D8-1ADF-7440-B7CD-409F7BB1B142}" type="presOf" srcId="{24AF2D02-4107-4EF1-A15F-2ACF37A98829}" destId="{67C1BE4E-4484-47BA-8F62-65B745EA8631}" srcOrd="0" destOrd="0" presId="urn:microsoft.com/office/officeart/2018/2/layout/IconLabelList"/>
    <dgm:cxn modelId="{83F4C4E6-CE86-4C4A-9E11-79E985D123A9}" type="presOf" srcId="{2160A8EA-E106-4D51-8174-C566A674B40E}" destId="{177F058C-2F9A-486A-99F4-2D118FBB738B}" srcOrd="0" destOrd="0" presId="urn:microsoft.com/office/officeart/2018/2/layout/IconLabelList"/>
    <dgm:cxn modelId="{65C122F0-0E17-4392-A36C-844575FDC44B}" srcId="{599D0E30-5FDA-4466-9BEA-EFEFEA3FFFEF}" destId="{197AC894-2404-442F-83A4-4B1BF679830A}" srcOrd="3" destOrd="0" parTransId="{C924A91C-2C6B-4F4C-8976-23CF2B9F6B48}" sibTransId="{6031ACA7-8E49-4623-98C1-1AF42345BFED}"/>
    <dgm:cxn modelId="{DEC756F7-01EB-8640-9792-31747D4116B7}" type="presOf" srcId="{FF7A9FC6-61BF-430A-A049-98B6D6D0C03C}" destId="{FBE5EEED-9FD9-484D-87F1-AD41FC23EA49}" srcOrd="0" destOrd="0" presId="urn:microsoft.com/office/officeart/2018/2/layout/IconLabelList"/>
    <dgm:cxn modelId="{F8111283-89D0-0344-BCE0-52DFEF6347FE}" type="presParOf" srcId="{312D4498-BD7B-4F0A-8159-71637761EAF1}" destId="{17E0F255-DF99-44F2-8984-AA4A5F5EC135}" srcOrd="0" destOrd="0" presId="urn:microsoft.com/office/officeart/2018/2/layout/IconLabelList"/>
    <dgm:cxn modelId="{87179429-AE38-A547-8E9E-5435840812EC}" type="presParOf" srcId="{17E0F255-DF99-44F2-8984-AA4A5F5EC135}" destId="{550CC133-8E25-434D-BD7E-2C6F9349356B}" srcOrd="0" destOrd="0" presId="urn:microsoft.com/office/officeart/2018/2/layout/IconLabelList"/>
    <dgm:cxn modelId="{5CBB9127-E434-D242-BB01-998CDB36DF8F}" type="presParOf" srcId="{17E0F255-DF99-44F2-8984-AA4A5F5EC135}" destId="{6A9DBBDD-4740-408C-9ADA-1E9378AC1D97}" srcOrd="1" destOrd="0" presId="urn:microsoft.com/office/officeart/2018/2/layout/IconLabelList"/>
    <dgm:cxn modelId="{E77994ED-BB0D-5B4C-BC8E-3B3E783FE848}" type="presParOf" srcId="{17E0F255-DF99-44F2-8984-AA4A5F5EC135}" destId="{67C1BE4E-4484-47BA-8F62-65B745EA8631}" srcOrd="2" destOrd="0" presId="urn:microsoft.com/office/officeart/2018/2/layout/IconLabelList"/>
    <dgm:cxn modelId="{2C90F5F7-67C8-194C-A47B-8760C0C7FBB8}" type="presParOf" srcId="{312D4498-BD7B-4F0A-8159-71637761EAF1}" destId="{0117D0F5-4E3E-4612-9AD6-D72960555DA1}" srcOrd="1" destOrd="0" presId="urn:microsoft.com/office/officeart/2018/2/layout/IconLabelList"/>
    <dgm:cxn modelId="{27FD2B80-F4F8-1F4D-8F6B-2135A1C74C20}" type="presParOf" srcId="{312D4498-BD7B-4F0A-8159-71637761EAF1}" destId="{861A28E1-FC89-4BAF-927D-83C854A6EE1E}" srcOrd="2" destOrd="0" presId="urn:microsoft.com/office/officeart/2018/2/layout/IconLabelList"/>
    <dgm:cxn modelId="{48391CDC-C709-3A47-A1D1-E61390E12798}" type="presParOf" srcId="{861A28E1-FC89-4BAF-927D-83C854A6EE1E}" destId="{A9B6AEAA-1007-4B55-871E-ED52180521A9}" srcOrd="0" destOrd="0" presId="urn:microsoft.com/office/officeart/2018/2/layout/IconLabelList"/>
    <dgm:cxn modelId="{5280B908-7011-454A-B875-E81923E714DC}" type="presParOf" srcId="{861A28E1-FC89-4BAF-927D-83C854A6EE1E}" destId="{7E1B5047-387F-4B06-8624-272CE59B0519}" srcOrd="1" destOrd="0" presId="urn:microsoft.com/office/officeart/2018/2/layout/IconLabelList"/>
    <dgm:cxn modelId="{85BB13F1-FFCC-8C48-8BCC-792D8EEEF172}" type="presParOf" srcId="{861A28E1-FC89-4BAF-927D-83C854A6EE1E}" destId="{6A270A05-C346-44E5-96DA-1F0C5BB08A68}" srcOrd="2" destOrd="0" presId="urn:microsoft.com/office/officeart/2018/2/layout/IconLabelList"/>
    <dgm:cxn modelId="{AE22D45A-9349-C34E-94F1-7F59DF306D8C}" type="presParOf" srcId="{312D4498-BD7B-4F0A-8159-71637761EAF1}" destId="{37192423-DA61-4C3F-94C8-042175FE8EC0}" srcOrd="3" destOrd="0" presId="urn:microsoft.com/office/officeart/2018/2/layout/IconLabelList"/>
    <dgm:cxn modelId="{AEF8D88D-A192-B941-B3D0-F76920402309}" type="presParOf" srcId="{312D4498-BD7B-4F0A-8159-71637761EAF1}" destId="{29F6536B-BED8-4541-A7CD-8961518BAC11}" srcOrd="4" destOrd="0" presId="urn:microsoft.com/office/officeart/2018/2/layout/IconLabelList"/>
    <dgm:cxn modelId="{EADA99CB-EA29-9A45-A673-03BC992E8135}" type="presParOf" srcId="{29F6536B-BED8-4541-A7CD-8961518BAC11}" destId="{02B64F40-0E04-4866-82E4-2F104952F171}" srcOrd="0" destOrd="0" presId="urn:microsoft.com/office/officeart/2018/2/layout/IconLabelList"/>
    <dgm:cxn modelId="{B4060A89-0DBB-424E-8154-D0B8285B1302}" type="presParOf" srcId="{29F6536B-BED8-4541-A7CD-8961518BAC11}" destId="{99348531-814C-43DD-A89A-9B8780F7EE4B}" srcOrd="1" destOrd="0" presId="urn:microsoft.com/office/officeart/2018/2/layout/IconLabelList"/>
    <dgm:cxn modelId="{B1E87477-4250-E64D-AAF5-F89595A47D2E}" type="presParOf" srcId="{29F6536B-BED8-4541-A7CD-8961518BAC11}" destId="{177F058C-2F9A-486A-99F4-2D118FBB738B}" srcOrd="2" destOrd="0" presId="urn:microsoft.com/office/officeart/2018/2/layout/IconLabelList"/>
    <dgm:cxn modelId="{2A2849CA-8AC3-EE46-997E-F6F95BB49BAF}" type="presParOf" srcId="{312D4498-BD7B-4F0A-8159-71637761EAF1}" destId="{5267130F-66F5-488D-A278-F257A884C936}" srcOrd="5" destOrd="0" presId="urn:microsoft.com/office/officeart/2018/2/layout/IconLabelList"/>
    <dgm:cxn modelId="{5EC6E09D-DB5D-A445-94CD-85D08BB64CA2}" type="presParOf" srcId="{312D4498-BD7B-4F0A-8159-71637761EAF1}" destId="{1D2E002A-C9DC-4ACC-B8DD-D9518D39F1AA}" srcOrd="6" destOrd="0" presId="urn:microsoft.com/office/officeart/2018/2/layout/IconLabelList"/>
    <dgm:cxn modelId="{A0F11C00-03C7-2544-8D99-4B7A3644B336}" type="presParOf" srcId="{1D2E002A-C9DC-4ACC-B8DD-D9518D39F1AA}" destId="{70B1FA54-526F-4074-89C9-08057BF1BA4E}" srcOrd="0" destOrd="0" presId="urn:microsoft.com/office/officeart/2018/2/layout/IconLabelList"/>
    <dgm:cxn modelId="{11FED8DC-3ADB-864A-B8EE-9D9226DAD229}" type="presParOf" srcId="{1D2E002A-C9DC-4ACC-B8DD-D9518D39F1AA}" destId="{01CF4B71-E20E-4338-BC1C-9363D266228E}" srcOrd="1" destOrd="0" presId="urn:microsoft.com/office/officeart/2018/2/layout/IconLabelList"/>
    <dgm:cxn modelId="{3452FB27-77F0-6547-AFD7-76BB2B73F4D6}" type="presParOf" srcId="{1D2E002A-C9DC-4ACC-B8DD-D9518D39F1AA}" destId="{34214458-00E0-40A4-8E9E-C988817818AB}" srcOrd="2" destOrd="0" presId="urn:microsoft.com/office/officeart/2018/2/layout/IconLabelList"/>
    <dgm:cxn modelId="{79B51444-14EA-1149-B0EA-085EF5B972CA}" type="presParOf" srcId="{312D4498-BD7B-4F0A-8159-71637761EAF1}" destId="{31D63999-097E-49E3-AD3E-43B86867BCA9}" srcOrd="7" destOrd="0" presId="urn:microsoft.com/office/officeart/2018/2/layout/IconLabelList"/>
    <dgm:cxn modelId="{84C66F00-E13E-9F42-A22B-4C8BBB50959E}" type="presParOf" srcId="{312D4498-BD7B-4F0A-8159-71637761EAF1}" destId="{A0079C15-DDA8-4055-82FC-43FAA8572D15}" srcOrd="8" destOrd="0" presId="urn:microsoft.com/office/officeart/2018/2/layout/IconLabelList"/>
    <dgm:cxn modelId="{962CD041-474C-EC48-BCBB-7D48017CDD02}" type="presParOf" srcId="{A0079C15-DDA8-4055-82FC-43FAA8572D15}" destId="{87AE836A-0368-488E-A14D-2E423D4E52CA}" srcOrd="0" destOrd="0" presId="urn:microsoft.com/office/officeart/2018/2/layout/IconLabelList"/>
    <dgm:cxn modelId="{D0C39E6A-C20E-6A4C-8877-D11CE390E507}" type="presParOf" srcId="{A0079C15-DDA8-4055-82FC-43FAA8572D15}" destId="{01C4EE58-D734-42B3-B966-BCB59F0194AA}" srcOrd="1" destOrd="0" presId="urn:microsoft.com/office/officeart/2018/2/layout/IconLabelList"/>
    <dgm:cxn modelId="{C60441A8-3BAD-324A-90DB-D9A1754F8C31}" type="presParOf" srcId="{A0079C15-DDA8-4055-82FC-43FAA8572D15}" destId="{12F10BE6-223C-4B5E-A341-BC1851FD642B}" srcOrd="2" destOrd="0" presId="urn:microsoft.com/office/officeart/2018/2/layout/IconLabelList"/>
    <dgm:cxn modelId="{4EFF6C2A-EF03-784B-BEC9-01631321BE9A}" type="presParOf" srcId="{312D4498-BD7B-4F0A-8159-71637761EAF1}" destId="{A5C2F33B-07C7-494F-808E-C446DB9FF6AB}" srcOrd="9" destOrd="0" presId="urn:microsoft.com/office/officeart/2018/2/layout/IconLabelList"/>
    <dgm:cxn modelId="{FA905E20-F5FE-E941-A876-4723C76AD5E3}" type="presParOf" srcId="{312D4498-BD7B-4F0A-8159-71637761EAF1}" destId="{0B761D35-B92A-421C-B855-4915212182E5}" srcOrd="10" destOrd="0" presId="urn:microsoft.com/office/officeart/2018/2/layout/IconLabelList"/>
    <dgm:cxn modelId="{B9D4F8F6-10ED-1A4D-BB22-53E5703AD973}" type="presParOf" srcId="{0B761D35-B92A-421C-B855-4915212182E5}" destId="{67FDBE94-7288-4741-818F-48F7332FFE49}" srcOrd="0" destOrd="0" presId="urn:microsoft.com/office/officeart/2018/2/layout/IconLabelList"/>
    <dgm:cxn modelId="{5F172094-A5C4-554B-A452-27E98BA78F37}" type="presParOf" srcId="{0B761D35-B92A-421C-B855-4915212182E5}" destId="{7237791E-8FF8-46F4-AD6A-EF794C3C6940}" srcOrd="1" destOrd="0" presId="urn:microsoft.com/office/officeart/2018/2/layout/IconLabelList"/>
    <dgm:cxn modelId="{C2A01D79-46FC-FB4F-A367-A950A810E73F}" type="presParOf" srcId="{0B761D35-B92A-421C-B855-4915212182E5}" destId="{FBE5EEED-9FD9-484D-87F1-AD41FC23EA49}" srcOrd="2" destOrd="0" presId="urn:microsoft.com/office/officeart/2018/2/layout/IconLabelList"/>
    <dgm:cxn modelId="{655A6553-E897-184A-9CDF-697B60589AE9}" type="presParOf" srcId="{312D4498-BD7B-4F0A-8159-71637761EAF1}" destId="{0099150F-0A2E-46BD-A23F-CAE5C9CE242A}" srcOrd="11" destOrd="0" presId="urn:microsoft.com/office/officeart/2018/2/layout/IconLabelList"/>
    <dgm:cxn modelId="{13100C1B-625C-3042-9FEF-E5B4814EBD22}" type="presParOf" srcId="{312D4498-BD7B-4F0A-8159-71637761EAF1}" destId="{33836A73-04EF-465B-BFC9-8A0AFFC09376}" srcOrd="12" destOrd="0" presId="urn:microsoft.com/office/officeart/2018/2/layout/IconLabelList"/>
    <dgm:cxn modelId="{51D4CDBB-7C85-EB43-821D-5F4D41026520}" type="presParOf" srcId="{33836A73-04EF-465B-BFC9-8A0AFFC09376}" destId="{9B299EB0-01B7-47AB-A470-FC216BA3F478}" srcOrd="0" destOrd="0" presId="urn:microsoft.com/office/officeart/2018/2/layout/IconLabelList"/>
    <dgm:cxn modelId="{E01553B1-C376-284E-AB14-0BFFB8EE71F0}" type="presParOf" srcId="{33836A73-04EF-465B-BFC9-8A0AFFC09376}" destId="{FE8E242E-B78D-42A2-AE79-446F956BB213}" srcOrd="1" destOrd="0" presId="urn:microsoft.com/office/officeart/2018/2/layout/IconLabelList"/>
    <dgm:cxn modelId="{353B01C8-535D-5E44-960D-05A728DC2F17}" type="presParOf" srcId="{33836A73-04EF-465B-BFC9-8A0AFFC09376}" destId="{04C5967E-BB9B-409D-BBFE-CCD5EC29989C}"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0CC133-8E25-434D-BD7E-2C6F9349356B}">
      <dsp:nvSpPr>
        <dsp:cNvPr id="0" name=""/>
        <dsp:cNvSpPr/>
      </dsp:nvSpPr>
      <dsp:spPr>
        <a:xfrm>
          <a:off x="0" y="0"/>
          <a:ext cx="1268241" cy="92198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7C1BE4E-4484-47BA-8F62-65B745EA8631}">
      <dsp:nvSpPr>
        <dsp:cNvPr id="0" name=""/>
        <dsp:cNvSpPr/>
      </dsp:nvSpPr>
      <dsp:spPr>
        <a:xfrm>
          <a:off x="0" y="927484"/>
          <a:ext cx="1342968" cy="20866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90000"/>
            </a:lnSpc>
            <a:spcBef>
              <a:spcPct val="0"/>
            </a:spcBef>
            <a:spcAft>
              <a:spcPct val="35000"/>
            </a:spcAft>
            <a:buNone/>
          </a:pPr>
          <a:r>
            <a:rPr lang="en-US" sz="1600" kern="1200" dirty="0"/>
            <a:t>A bag that can come to school and be taken home everyday such as a book bag or rucksack </a:t>
          </a:r>
        </a:p>
      </dsp:txBody>
      <dsp:txXfrm>
        <a:off x="0" y="927484"/>
        <a:ext cx="1342968" cy="2086612"/>
      </dsp:txXfrm>
    </dsp:sp>
    <dsp:sp modelId="{A9B6AEAA-1007-4B55-871E-ED52180521A9}">
      <dsp:nvSpPr>
        <dsp:cNvPr id="0" name=""/>
        <dsp:cNvSpPr/>
      </dsp:nvSpPr>
      <dsp:spPr>
        <a:xfrm>
          <a:off x="2587672" y="0"/>
          <a:ext cx="926446" cy="70911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A270A05-C346-44E5-96DA-1F0C5BB08A68}">
      <dsp:nvSpPr>
        <dsp:cNvPr id="0" name=""/>
        <dsp:cNvSpPr/>
      </dsp:nvSpPr>
      <dsp:spPr>
        <a:xfrm>
          <a:off x="2413603" y="806664"/>
          <a:ext cx="1342968" cy="2247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90000"/>
            </a:lnSpc>
            <a:spcBef>
              <a:spcPct val="0"/>
            </a:spcBef>
            <a:spcAft>
              <a:spcPct val="35000"/>
            </a:spcAft>
            <a:buNone/>
          </a:pPr>
          <a:r>
            <a:rPr lang="en-US" sz="1600" kern="1200" dirty="0"/>
            <a:t>A draw string bag or carrier bag that can be left at school with a set of spare clothes in – accidents happen! </a:t>
          </a:r>
        </a:p>
      </dsp:txBody>
      <dsp:txXfrm>
        <a:off x="2413603" y="806664"/>
        <a:ext cx="1342968" cy="2247197"/>
      </dsp:txXfrm>
    </dsp:sp>
    <dsp:sp modelId="{02B64F40-0E04-4866-82E4-2F104952F171}">
      <dsp:nvSpPr>
        <dsp:cNvPr id="0" name=""/>
        <dsp:cNvSpPr/>
      </dsp:nvSpPr>
      <dsp:spPr>
        <a:xfrm>
          <a:off x="5034523" y="0"/>
          <a:ext cx="739834" cy="91425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77F058C-2F9A-486A-99F4-2D118FBB738B}">
      <dsp:nvSpPr>
        <dsp:cNvPr id="0" name=""/>
        <dsp:cNvSpPr/>
      </dsp:nvSpPr>
      <dsp:spPr>
        <a:xfrm>
          <a:off x="4732950" y="916341"/>
          <a:ext cx="1342968" cy="10229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90000"/>
            </a:lnSpc>
            <a:spcBef>
              <a:spcPct val="0"/>
            </a:spcBef>
            <a:spcAft>
              <a:spcPct val="35000"/>
            </a:spcAft>
            <a:buNone/>
          </a:pPr>
          <a:r>
            <a:rPr lang="en-US" sz="1600" kern="1200" dirty="0"/>
            <a:t>Weather appropriate coat</a:t>
          </a:r>
        </a:p>
      </dsp:txBody>
      <dsp:txXfrm>
        <a:off x="4732950" y="916341"/>
        <a:ext cx="1342968" cy="1022964"/>
      </dsp:txXfrm>
    </dsp:sp>
    <dsp:sp modelId="{70B1FA54-526F-4074-89C9-08057BF1BA4E}">
      <dsp:nvSpPr>
        <dsp:cNvPr id="0" name=""/>
        <dsp:cNvSpPr/>
      </dsp:nvSpPr>
      <dsp:spPr>
        <a:xfrm flipH="1">
          <a:off x="7427035" y="2470153"/>
          <a:ext cx="1160850" cy="106202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4214458-00E0-40A4-8E9E-C988817818AB}">
      <dsp:nvSpPr>
        <dsp:cNvPr id="0" name=""/>
        <dsp:cNvSpPr/>
      </dsp:nvSpPr>
      <dsp:spPr>
        <a:xfrm>
          <a:off x="7376195" y="3317051"/>
          <a:ext cx="1342968" cy="10229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90000"/>
            </a:lnSpc>
            <a:spcBef>
              <a:spcPct val="0"/>
            </a:spcBef>
            <a:spcAft>
              <a:spcPct val="35000"/>
            </a:spcAft>
            <a:buNone/>
          </a:pPr>
          <a:r>
            <a:rPr lang="en-US" sz="1600" kern="1200" dirty="0"/>
            <a:t>Please label EVERYTHING! </a:t>
          </a:r>
        </a:p>
      </dsp:txBody>
      <dsp:txXfrm>
        <a:off x="7376195" y="3317051"/>
        <a:ext cx="1342968" cy="1022964"/>
      </dsp:txXfrm>
    </dsp:sp>
    <dsp:sp modelId="{87AE836A-0368-488E-A14D-2E423D4E52CA}">
      <dsp:nvSpPr>
        <dsp:cNvPr id="0" name=""/>
        <dsp:cNvSpPr/>
      </dsp:nvSpPr>
      <dsp:spPr>
        <a:xfrm>
          <a:off x="7590086" y="0"/>
          <a:ext cx="830399" cy="1033916"/>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2F10BE6-223C-4B5E-A341-BC1851FD642B}">
      <dsp:nvSpPr>
        <dsp:cNvPr id="0" name=""/>
        <dsp:cNvSpPr/>
      </dsp:nvSpPr>
      <dsp:spPr>
        <a:xfrm>
          <a:off x="7364269" y="1073074"/>
          <a:ext cx="1342968" cy="10229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90000"/>
            </a:lnSpc>
            <a:spcBef>
              <a:spcPct val="0"/>
            </a:spcBef>
            <a:spcAft>
              <a:spcPct val="35000"/>
            </a:spcAft>
            <a:buNone/>
          </a:pPr>
          <a:r>
            <a:rPr lang="en-US" sz="1600" kern="1200" dirty="0"/>
            <a:t>Water bottles optional but must be clear and filled with water only </a:t>
          </a:r>
        </a:p>
      </dsp:txBody>
      <dsp:txXfrm>
        <a:off x="7364269" y="1073074"/>
        <a:ext cx="1342968" cy="1022964"/>
      </dsp:txXfrm>
    </dsp:sp>
    <dsp:sp modelId="{67FDBE94-7288-4741-818F-48F7332FFE49}">
      <dsp:nvSpPr>
        <dsp:cNvPr id="0" name=""/>
        <dsp:cNvSpPr/>
      </dsp:nvSpPr>
      <dsp:spPr>
        <a:xfrm>
          <a:off x="9677010" y="0"/>
          <a:ext cx="930260" cy="1053792"/>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BE5EEED-9FD9-484D-87F1-AD41FC23EA49}">
      <dsp:nvSpPr>
        <dsp:cNvPr id="0" name=""/>
        <dsp:cNvSpPr/>
      </dsp:nvSpPr>
      <dsp:spPr>
        <a:xfrm>
          <a:off x="9469044" y="1070064"/>
          <a:ext cx="1342968" cy="10229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90000"/>
            </a:lnSpc>
            <a:spcBef>
              <a:spcPct val="0"/>
            </a:spcBef>
            <a:spcAft>
              <a:spcPct val="35000"/>
            </a:spcAft>
            <a:buNone/>
          </a:pPr>
          <a:r>
            <a:rPr lang="en-US" sz="1600" kern="1200" dirty="0"/>
            <a:t>No hooped earrings, small studs only. No necklaces, bracelets or other jewelry </a:t>
          </a:r>
        </a:p>
      </dsp:txBody>
      <dsp:txXfrm>
        <a:off x="9469044" y="1070064"/>
        <a:ext cx="1342968" cy="1022964"/>
      </dsp:txXfrm>
    </dsp:sp>
    <dsp:sp modelId="{9B299EB0-01B7-47AB-A470-FC216BA3F478}">
      <dsp:nvSpPr>
        <dsp:cNvPr id="0" name=""/>
        <dsp:cNvSpPr/>
      </dsp:nvSpPr>
      <dsp:spPr>
        <a:xfrm>
          <a:off x="4853261" y="1813336"/>
          <a:ext cx="1102351" cy="1274852"/>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4C5967E-BB9B-409D-BBFE-CCD5EC29989C}">
      <dsp:nvSpPr>
        <dsp:cNvPr id="0" name=""/>
        <dsp:cNvSpPr/>
      </dsp:nvSpPr>
      <dsp:spPr>
        <a:xfrm>
          <a:off x="4732950" y="3080971"/>
          <a:ext cx="1342968" cy="10229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90000"/>
            </a:lnSpc>
            <a:spcBef>
              <a:spcPct val="0"/>
            </a:spcBef>
            <a:spcAft>
              <a:spcPct val="35000"/>
            </a:spcAft>
            <a:buNone/>
          </a:pPr>
          <a:r>
            <a:rPr lang="en-US" sz="1600" kern="1200" dirty="0"/>
            <a:t>Appropriate footwear – no sandals or crocs </a:t>
          </a:r>
        </a:p>
      </dsp:txBody>
      <dsp:txXfrm>
        <a:off x="4732950" y="3080971"/>
        <a:ext cx="1342968" cy="1022964"/>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85558" cy="502835"/>
          </a:xfrm>
          <a:prstGeom prst="rect">
            <a:avLst/>
          </a:prstGeom>
        </p:spPr>
        <p:txBody>
          <a:bodyPr vert="horz" lIns="96631" tIns="48316" rIns="96631" bIns="48316" rtlCol="0"/>
          <a:lstStyle>
            <a:lvl1pPr algn="l">
              <a:defRPr sz="1300"/>
            </a:lvl1pPr>
          </a:lstStyle>
          <a:p>
            <a:endParaRPr lang="en-US"/>
          </a:p>
        </p:txBody>
      </p:sp>
      <p:sp>
        <p:nvSpPr>
          <p:cNvPr id="3" name="Date Placeholder 2"/>
          <p:cNvSpPr>
            <a:spLocks noGrp="1"/>
          </p:cNvSpPr>
          <p:nvPr>
            <p:ph type="dt" idx="1"/>
          </p:nvPr>
        </p:nvSpPr>
        <p:spPr>
          <a:xfrm>
            <a:off x="3902597" y="0"/>
            <a:ext cx="2985558" cy="502835"/>
          </a:xfrm>
          <a:prstGeom prst="rect">
            <a:avLst/>
          </a:prstGeom>
        </p:spPr>
        <p:txBody>
          <a:bodyPr vert="horz" lIns="96631" tIns="48316" rIns="96631" bIns="48316" rtlCol="0"/>
          <a:lstStyle>
            <a:lvl1pPr algn="r">
              <a:defRPr sz="1300"/>
            </a:lvl1pPr>
          </a:lstStyle>
          <a:p>
            <a:fld id="{7F2289F8-48C4-CA4E-B44F-BE57BC66FE26}" type="datetimeFigureOut">
              <a:rPr lang="en-US" smtClean="0"/>
              <a:t>10/1/2026</a:t>
            </a:fld>
            <a:endParaRPr lang="en-US"/>
          </a:p>
        </p:txBody>
      </p:sp>
      <p:sp>
        <p:nvSpPr>
          <p:cNvPr id="4" name="Slide Image Placeholder 3"/>
          <p:cNvSpPr>
            <a:spLocks noGrp="1" noRot="1" noChangeAspect="1"/>
          </p:cNvSpPr>
          <p:nvPr>
            <p:ph type="sldImg" idx="2"/>
          </p:nvPr>
        </p:nvSpPr>
        <p:spPr>
          <a:xfrm>
            <a:off x="439738" y="1254125"/>
            <a:ext cx="6010275" cy="3381375"/>
          </a:xfrm>
          <a:prstGeom prst="rect">
            <a:avLst/>
          </a:prstGeom>
          <a:noFill/>
          <a:ln w="12700">
            <a:solidFill>
              <a:prstClr val="black"/>
            </a:solidFill>
          </a:ln>
        </p:spPr>
        <p:txBody>
          <a:bodyPr vert="horz" lIns="96631" tIns="48316" rIns="96631" bIns="48316" rtlCol="0" anchor="ctr"/>
          <a:lstStyle/>
          <a:p>
            <a:endParaRPr lang="en-US"/>
          </a:p>
        </p:txBody>
      </p:sp>
      <p:sp>
        <p:nvSpPr>
          <p:cNvPr id="5" name="Notes Placeholder 4"/>
          <p:cNvSpPr>
            <a:spLocks noGrp="1"/>
          </p:cNvSpPr>
          <p:nvPr>
            <p:ph type="body" sz="quarter" idx="3"/>
          </p:nvPr>
        </p:nvSpPr>
        <p:spPr>
          <a:xfrm>
            <a:off x="688976" y="4823034"/>
            <a:ext cx="5511800" cy="3946118"/>
          </a:xfrm>
          <a:prstGeom prst="rect">
            <a:avLst/>
          </a:prstGeom>
        </p:spPr>
        <p:txBody>
          <a:bodyPr vert="horz" lIns="96631" tIns="48316" rIns="96631" bIns="48316"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1" y="9519055"/>
            <a:ext cx="2985558" cy="502834"/>
          </a:xfrm>
          <a:prstGeom prst="rect">
            <a:avLst/>
          </a:prstGeom>
        </p:spPr>
        <p:txBody>
          <a:bodyPr vert="horz" lIns="96631" tIns="48316" rIns="96631" bIns="48316" rtlCol="0" anchor="b"/>
          <a:lstStyle>
            <a:lvl1pPr algn="l">
              <a:defRPr sz="1300"/>
            </a:lvl1pPr>
          </a:lstStyle>
          <a:p>
            <a:endParaRPr lang="en-US"/>
          </a:p>
        </p:txBody>
      </p:sp>
      <p:sp>
        <p:nvSpPr>
          <p:cNvPr id="7" name="Slide Number Placeholder 6"/>
          <p:cNvSpPr>
            <a:spLocks noGrp="1"/>
          </p:cNvSpPr>
          <p:nvPr>
            <p:ph type="sldNum" sz="quarter" idx="5"/>
          </p:nvPr>
        </p:nvSpPr>
        <p:spPr>
          <a:xfrm>
            <a:off x="3902597" y="9519055"/>
            <a:ext cx="2985558" cy="502834"/>
          </a:xfrm>
          <a:prstGeom prst="rect">
            <a:avLst/>
          </a:prstGeom>
        </p:spPr>
        <p:txBody>
          <a:bodyPr vert="horz" lIns="96631" tIns="48316" rIns="96631" bIns="48316" rtlCol="0" anchor="b"/>
          <a:lstStyle>
            <a:lvl1pPr algn="r">
              <a:defRPr sz="1300"/>
            </a:lvl1pPr>
          </a:lstStyle>
          <a:p>
            <a:fld id="{ED2750CC-9446-834E-9FDC-DDD7E059CED8}" type="slidenum">
              <a:rPr lang="en-US" smtClean="0"/>
              <a:t>‹#›</a:t>
            </a:fld>
            <a:endParaRPr lang="en-US"/>
          </a:p>
        </p:txBody>
      </p:sp>
    </p:spTree>
    <p:extLst>
      <p:ext uri="{BB962C8B-B14F-4D97-AF65-F5344CB8AC3E}">
        <p14:creationId xmlns:p14="http://schemas.microsoft.com/office/powerpoint/2010/main" val="13790427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300" dirty="0"/>
          </a:p>
        </p:txBody>
      </p:sp>
      <p:sp>
        <p:nvSpPr>
          <p:cNvPr id="4" name="Slide Number Placeholder 3"/>
          <p:cNvSpPr>
            <a:spLocks noGrp="1"/>
          </p:cNvSpPr>
          <p:nvPr>
            <p:ph type="sldNum" sz="quarter" idx="5"/>
          </p:nvPr>
        </p:nvSpPr>
        <p:spPr/>
        <p:txBody>
          <a:bodyPr/>
          <a:lstStyle/>
          <a:p>
            <a:fld id="{ED2750CC-9446-834E-9FDC-DDD7E059CED8}" type="slidenum">
              <a:rPr lang="en-US" smtClean="0"/>
              <a:t>1</a:t>
            </a:fld>
            <a:endParaRPr lang="en-US"/>
          </a:p>
        </p:txBody>
      </p:sp>
    </p:spTree>
    <p:extLst>
      <p:ext uri="{BB962C8B-B14F-4D97-AF65-F5344CB8AC3E}">
        <p14:creationId xmlns:p14="http://schemas.microsoft.com/office/powerpoint/2010/main" val="7723805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D2750CC-9446-834E-9FDC-DDD7E059CED8}" type="slidenum">
              <a:rPr lang="en-US" smtClean="0"/>
              <a:t>2</a:t>
            </a:fld>
            <a:endParaRPr lang="en-US"/>
          </a:p>
        </p:txBody>
      </p:sp>
    </p:spTree>
    <p:extLst>
      <p:ext uri="{BB962C8B-B14F-4D97-AF65-F5344CB8AC3E}">
        <p14:creationId xmlns:p14="http://schemas.microsoft.com/office/powerpoint/2010/main" val="32541530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300" dirty="0"/>
              <a:t>The Early Years Foundation Stage (EYFS) is a curriculum based on </a:t>
            </a:r>
            <a:r>
              <a:rPr lang="en-GB" sz="1300" b="1" dirty="0"/>
              <a:t>seven areas of learning and development</a:t>
            </a:r>
            <a:r>
              <a:rPr lang="en-GB" sz="1300" dirty="0"/>
              <a:t>. </a:t>
            </a:r>
          </a:p>
          <a:p>
            <a:endParaRPr lang="en-GB" sz="1300" dirty="0"/>
          </a:p>
          <a:p>
            <a:r>
              <a:rPr lang="en-GB" sz="1300" dirty="0"/>
              <a:t>These areas are split into </a:t>
            </a:r>
            <a:r>
              <a:rPr lang="en-GB" sz="1300" b="1" dirty="0"/>
              <a:t>3 prime areas,</a:t>
            </a:r>
            <a:r>
              <a:rPr lang="en-GB" sz="1300" dirty="0"/>
              <a:t> communication and language, personal, social and emotional development and physical development </a:t>
            </a:r>
            <a:r>
              <a:rPr lang="en-GB" sz="1300" b="1" dirty="0"/>
              <a:t>- these are especially important for building foundations….</a:t>
            </a:r>
          </a:p>
          <a:p>
            <a:r>
              <a:rPr lang="en-GB" sz="1300" dirty="0"/>
              <a:t>And </a:t>
            </a:r>
            <a:r>
              <a:rPr lang="en-GB" sz="1300" b="1" dirty="0"/>
              <a:t>4 specific areas</a:t>
            </a:r>
            <a:r>
              <a:rPr lang="en-GB" sz="1300" dirty="0"/>
              <a:t>, literacy, mathematics, understanding the world and express art and design – </a:t>
            </a:r>
            <a:r>
              <a:rPr lang="en-GB" sz="1300" b="1" dirty="0"/>
              <a:t>these areas are to help strengthen and apply learning. </a:t>
            </a:r>
          </a:p>
          <a:p>
            <a:endParaRPr lang="en-GB" dirty="0"/>
          </a:p>
        </p:txBody>
      </p:sp>
      <p:sp>
        <p:nvSpPr>
          <p:cNvPr id="4" name="Slide Number Placeholder 3"/>
          <p:cNvSpPr>
            <a:spLocks noGrp="1"/>
          </p:cNvSpPr>
          <p:nvPr>
            <p:ph type="sldNum" sz="quarter" idx="5"/>
          </p:nvPr>
        </p:nvSpPr>
        <p:spPr/>
        <p:txBody>
          <a:bodyPr/>
          <a:lstStyle/>
          <a:p>
            <a:fld id="{ED2750CC-9446-834E-9FDC-DDD7E059CED8}" type="slidenum">
              <a:rPr lang="en-US" smtClean="0"/>
              <a:t>3</a:t>
            </a:fld>
            <a:endParaRPr lang="en-US"/>
          </a:p>
        </p:txBody>
      </p:sp>
    </p:spTree>
    <p:extLst>
      <p:ext uri="{BB962C8B-B14F-4D97-AF65-F5344CB8AC3E}">
        <p14:creationId xmlns:p14="http://schemas.microsoft.com/office/powerpoint/2010/main" val="16681647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300" b="1" dirty="0"/>
              <a:t>The 3 prime areas of learning are: </a:t>
            </a:r>
          </a:p>
          <a:p>
            <a:r>
              <a:rPr lang="en-GB" sz="1300" b="1" dirty="0"/>
              <a:t>Communication and Language</a:t>
            </a:r>
            <a:endParaRPr lang="en-GB" sz="1300" dirty="0"/>
          </a:p>
          <a:p>
            <a:pPr lvl="1"/>
            <a:r>
              <a:rPr lang="en-GB" sz="1300" dirty="0"/>
              <a:t>Listening, attention, and understanding</a:t>
            </a:r>
          </a:p>
          <a:p>
            <a:pPr lvl="1"/>
            <a:r>
              <a:rPr lang="en-GB" sz="1300" dirty="0"/>
              <a:t>Speaking (using talk to share ideas, ask questions, and express themselves)</a:t>
            </a:r>
          </a:p>
          <a:p>
            <a:r>
              <a:rPr lang="en-GB" sz="1300" b="1" dirty="0"/>
              <a:t>Physical Development</a:t>
            </a:r>
            <a:endParaRPr lang="en-GB" sz="1300" dirty="0"/>
          </a:p>
          <a:p>
            <a:pPr lvl="1"/>
            <a:r>
              <a:rPr lang="en-GB" sz="1300" dirty="0"/>
              <a:t>Gross motor skills (running, climbing, balancing, moving safely)</a:t>
            </a:r>
          </a:p>
          <a:p>
            <a:pPr lvl="1"/>
            <a:r>
              <a:rPr lang="en-GB" sz="1300" dirty="0"/>
              <a:t>Fine motor skills (mark-making, holding tools, using cutlery, early writing control)</a:t>
            </a:r>
          </a:p>
          <a:p>
            <a:r>
              <a:rPr lang="en-GB" sz="1300" b="1" dirty="0"/>
              <a:t>Personal, Social and Emotional Development (PSED)</a:t>
            </a:r>
            <a:endParaRPr lang="en-GB" sz="1300" dirty="0"/>
          </a:p>
          <a:p>
            <a:pPr lvl="1"/>
            <a:r>
              <a:rPr lang="en-GB" sz="1300" dirty="0"/>
              <a:t>Building relationships with adults and peers</a:t>
            </a:r>
          </a:p>
          <a:p>
            <a:pPr lvl="1"/>
            <a:r>
              <a:rPr lang="en-GB" sz="1300" dirty="0"/>
              <a:t>Managing self (independence, self-care, toileting, dressing)</a:t>
            </a:r>
          </a:p>
          <a:p>
            <a:pPr lvl="1"/>
            <a:r>
              <a:rPr lang="en-GB" sz="1300" dirty="0"/>
              <a:t>Self-regulation (understanding feelings, managing emotions, taking turns)</a:t>
            </a:r>
          </a:p>
        </p:txBody>
      </p:sp>
      <p:sp>
        <p:nvSpPr>
          <p:cNvPr id="4" name="Slide Number Placeholder 3"/>
          <p:cNvSpPr>
            <a:spLocks noGrp="1"/>
          </p:cNvSpPr>
          <p:nvPr>
            <p:ph type="sldNum" sz="quarter" idx="5"/>
          </p:nvPr>
        </p:nvSpPr>
        <p:spPr/>
        <p:txBody>
          <a:bodyPr/>
          <a:lstStyle/>
          <a:p>
            <a:fld id="{ED2750CC-9446-834E-9FDC-DDD7E059CED8}" type="slidenum">
              <a:rPr lang="en-US" smtClean="0"/>
              <a:t>4</a:t>
            </a:fld>
            <a:endParaRPr lang="en-US"/>
          </a:p>
        </p:txBody>
      </p:sp>
    </p:spTree>
    <p:extLst>
      <p:ext uri="{BB962C8B-B14F-4D97-AF65-F5344CB8AC3E}">
        <p14:creationId xmlns:p14="http://schemas.microsoft.com/office/powerpoint/2010/main" val="8161862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300" b="1" dirty="0"/>
              <a:t>The 4 specific areas of learning are: </a:t>
            </a:r>
          </a:p>
          <a:p>
            <a:r>
              <a:rPr lang="en-GB" sz="1300" b="1" dirty="0"/>
              <a:t>Literacy</a:t>
            </a:r>
            <a:endParaRPr lang="en-GB" sz="1300" dirty="0"/>
          </a:p>
          <a:p>
            <a:pPr lvl="1"/>
            <a:r>
              <a:rPr lang="en-GB" sz="1300" dirty="0"/>
              <a:t>Enjoying stories, rhymes, and songs</a:t>
            </a:r>
          </a:p>
          <a:p>
            <a:pPr lvl="1"/>
            <a:r>
              <a:rPr lang="en-GB" sz="1300" dirty="0"/>
              <a:t>Recognising familiar print (name, signs, logos)</a:t>
            </a:r>
          </a:p>
          <a:p>
            <a:pPr lvl="1"/>
            <a:r>
              <a:rPr lang="en-GB" sz="1300" dirty="0"/>
              <a:t>Beginning to hear and recognise sounds in words (phonological awareness)</a:t>
            </a:r>
          </a:p>
          <a:p>
            <a:pPr lvl="1"/>
            <a:r>
              <a:rPr lang="en-GB" sz="1300" dirty="0"/>
              <a:t>Early mark-making as a foundation for writing</a:t>
            </a:r>
          </a:p>
          <a:p>
            <a:r>
              <a:rPr lang="en-GB" sz="1300" b="1" dirty="0"/>
              <a:t>Mathematics</a:t>
            </a:r>
            <a:endParaRPr lang="en-GB" sz="1300" dirty="0"/>
          </a:p>
          <a:p>
            <a:pPr lvl="1"/>
            <a:r>
              <a:rPr lang="en-GB" sz="1300" dirty="0"/>
              <a:t>Counting, recognising numbers, and beginning to understand quantities</a:t>
            </a:r>
          </a:p>
          <a:p>
            <a:pPr lvl="1"/>
            <a:r>
              <a:rPr lang="en-GB" sz="1300" dirty="0"/>
              <a:t>Exploring shape, space, and measures (patterns, sorting, comparing sizes)</a:t>
            </a:r>
          </a:p>
          <a:p>
            <a:r>
              <a:rPr lang="en-GB" sz="1300" b="1" dirty="0"/>
              <a:t>Understanding the World</a:t>
            </a:r>
            <a:endParaRPr lang="en-GB" sz="1300" dirty="0"/>
          </a:p>
          <a:p>
            <a:pPr lvl="1"/>
            <a:r>
              <a:rPr lang="en-GB" sz="1300" dirty="0"/>
              <a:t>Exploring their immediate environment and community</a:t>
            </a:r>
          </a:p>
          <a:p>
            <a:pPr lvl="1"/>
            <a:r>
              <a:rPr lang="en-GB" sz="1300" dirty="0"/>
              <a:t>Learning about people, cultures, and traditions</a:t>
            </a:r>
          </a:p>
          <a:p>
            <a:pPr lvl="1"/>
            <a:r>
              <a:rPr lang="en-GB" sz="1300" dirty="0"/>
              <a:t>Exploring nature, animals, seasons, and technology</a:t>
            </a:r>
          </a:p>
          <a:p>
            <a:r>
              <a:rPr lang="en-GB" sz="1300" b="1" dirty="0"/>
              <a:t>Expressive Arts and Design</a:t>
            </a:r>
            <a:endParaRPr lang="en-GB" sz="1300" dirty="0"/>
          </a:p>
          <a:p>
            <a:pPr lvl="1"/>
            <a:r>
              <a:rPr lang="en-GB" sz="1300" dirty="0"/>
              <a:t>Exploring different materials, media, and creative play</a:t>
            </a:r>
          </a:p>
          <a:p>
            <a:pPr lvl="1"/>
            <a:r>
              <a:rPr lang="en-GB" sz="1300" dirty="0"/>
              <a:t>Role-play, storytelling, singing, dancing</a:t>
            </a:r>
          </a:p>
          <a:p>
            <a:pPr lvl="1"/>
            <a:r>
              <a:rPr lang="en-GB" sz="1300" dirty="0"/>
              <a:t>Developing imagination and creative expression</a:t>
            </a:r>
          </a:p>
          <a:p>
            <a:endParaRPr lang="en-GB" sz="1300" dirty="0"/>
          </a:p>
          <a:p>
            <a:r>
              <a:rPr lang="en-GB" sz="1300" dirty="0"/>
              <a:t>Within these areas there are early learning goals which are broken down into ages and stages. We use these ages and stages to help us when it comes to planning and assessment. </a:t>
            </a:r>
          </a:p>
        </p:txBody>
      </p:sp>
      <p:sp>
        <p:nvSpPr>
          <p:cNvPr id="4" name="Slide Number Placeholder 3"/>
          <p:cNvSpPr>
            <a:spLocks noGrp="1"/>
          </p:cNvSpPr>
          <p:nvPr>
            <p:ph type="sldNum" sz="quarter" idx="5"/>
          </p:nvPr>
        </p:nvSpPr>
        <p:spPr/>
        <p:txBody>
          <a:bodyPr/>
          <a:lstStyle/>
          <a:p>
            <a:fld id="{ED2750CC-9446-834E-9FDC-DDD7E059CED8}" type="slidenum">
              <a:rPr lang="en-US" smtClean="0"/>
              <a:t>5</a:t>
            </a:fld>
            <a:endParaRPr lang="en-US"/>
          </a:p>
        </p:txBody>
      </p:sp>
    </p:spTree>
    <p:extLst>
      <p:ext uri="{BB962C8B-B14F-4D97-AF65-F5344CB8AC3E}">
        <p14:creationId xmlns:p14="http://schemas.microsoft.com/office/powerpoint/2010/main" val="26743992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315">
              <a:defRPr/>
            </a:pPr>
            <a:r>
              <a:rPr lang="en-GB" sz="1300" dirty="0"/>
              <a:t>A copy of our curriculum map can be downloaded from the school website.</a:t>
            </a:r>
          </a:p>
        </p:txBody>
      </p:sp>
      <p:sp>
        <p:nvSpPr>
          <p:cNvPr id="4" name="Slide Number Placeholder 3"/>
          <p:cNvSpPr>
            <a:spLocks noGrp="1"/>
          </p:cNvSpPr>
          <p:nvPr>
            <p:ph type="sldNum" sz="quarter" idx="5"/>
          </p:nvPr>
        </p:nvSpPr>
        <p:spPr/>
        <p:txBody>
          <a:bodyPr/>
          <a:lstStyle/>
          <a:p>
            <a:fld id="{ED2750CC-9446-834E-9FDC-DDD7E059CED8}" type="slidenum">
              <a:rPr lang="en-US" smtClean="0"/>
              <a:t>6</a:t>
            </a:fld>
            <a:endParaRPr lang="en-US"/>
          </a:p>
        </p:txBody>
      </p:sp>
    </p:spTree>
    <p:extLst>
      <p:ext uri="{BB962C8B-B14F-4D97-AF65-F5344CB8AC3E}">
        <p14:creationId xmlns:p14="http://schemas.microsoft.com/office/powerpoint/2010/main" val="10098852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C4D34D-3BC9-5B12-2838-F42CF9245D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FB6601-B8D6-12A0-A1B0-7AB0AFAE15B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D91CD93-FD0B-9573-5648-761B86F0C601}"/>
              </a:ext>
            </a:extLst>
          </p:cNvPr>
          <p:cNvSpPr>
            <a:spLocks noGrp="1"/>
          </p:cNvSpPr>
          <p:nvPr>
            <p:ph type="body" idx="1"/>
          </p:nvPr>
        </p:nvSpPr>
        <p:spPr/>
        <p:txBody>
          <a:bodyPr/>
          <a:lstStyle/>
          <a:p>
            <a:pPr defTabSz="966315">
              <a:defRPr/>
            </a:pPr>
            <a:endParaRPr lang="en-GB" sz="1300" dirty="0"/>
          </a:p>
        </p:txBody>
      </p:sp>
      <p:sp>
        <p:nvSpPr>
          <p:cNvPr id="4" name="Slide Number Placeholder 3">
            <a:extLst>
              <a:ext uri="{FF2B5EF4-FFF2-40B4-BE49-F238E27FC236}">
                <a16:creationId xmlns:a16="http://schemas.microsoft.com/office/drawing/2014/main" id="{2B79A197-0660-59DA-44F1-0578B8881DC3}"/>
              </a:ext>
            </a:extLst>
          </p:cNvPr>
          <p:cNvSpPr>
            <a:spLocks noGrp="1"/>
          </p:cNvSpPr>
          <p:nvPr>
            <p:ph type="sldNum" sz="quarter" idx="5"/>
          </p:nvPr>
        </p:nvSpPr>
        <p:spPr/>
        <p:txBody>
          <a:bodyPr/>
          <a:lstStyle/>
          <a:p>
            <a:fld id="{ED2750CC-9446-834E-9FDC-DDD7E059CED8}" type="slidenum">
              <a:rPr lang="en-US" smtClean="0"/>
              <a:t>7</a:t>
            </a:fld>
            <a:endParaRPr lang="en-US"/>
          </a:p>
        </p:txBody>
      </p:sp>
    </p:spTree>
    <p:extLst>
      <p:ext uri="{BB962C8B-B14F-4D97-AF65-F5344CB8AC3E}">
        <p14:creationId xmlns:p14="http://schemas.microsoft.com/office/powerpoint/2010/main" val="9279790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300" dirty="0"/>
          </a:p>
        </p:txBody>
      </p:sp>
      <p:sp>
        <p:nvSpPr>
          <p:cNvPr id="4" name="Slide Number Placeholder 3"/>
          <p:cNvSpPr>
            <a:spLocks noGrp="1"/>
          </p:cNvSpPr>
          <p:nvPr>
            <p:ph type="sldNum" sz="quarter" idx="5"/>
          </p:nvPr>
        </p:nvSpPr>
        <p:spPr/>
        <p:txBody>
          <a:bodyPr/>
          <a:lstStyle/>
          <a:p>
            <a:fld id="{ED2750CC-9446-834E-9FDC-DDD7E059CED8}" type="slidenum">
              <a:rPr lang="en-US" smtClean="0"/>
              <a:t>8</a:t>
            </a:fld>
            <a:endParaRPr lang="en-US"/>
          </a:p>
        </p:txBody>
      </p:sp>
    </p:spTree>
    <p:extLst>
      <p:ext uri="{BB962C8B-B14F-4D97-AF65-F5344CB8AC3E}">
        <p14:creationId xmlns:p14="http://schemas.microsoft.com/office/powerpoint/2010/main" val="25076153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315" fontAlgn="t">
              <a:defRPr/>
            </a:pPr>
            <a:r>
              <a:rPr lang="en-GB" sz="1300" dirty="0"/>
              <a:t>Bring examples to show parents </a:t>
            </a:r>
          </a:p>
          <a:p>
            <a:pPr defTabSz="966315" fontAlgn="t">
              <a:defRPr/>
            </a:pPr>
            <a:r>
              <a:rPr lang="en-GB" sz="1300" dirty="0"/>
              <a:t>- Rucksack </a:t>
            </a:r>
          </a:p>
          <a:p>
            <a:pPr defTabSz="966315" fontAlgn="t">
              <a:defRPr/>
            </a:pPr>
            <a:r>
              <a:rPr lang="en-GB" sz="1300" dirty="0"/>
              <a:t>- Drawstring bag </a:t>
            </a:r>
          </a:p>
          <a:p>
            <a:pPr defTabSz="966315" fontAlgn="t">
              <a:defRPr/>
            </a:pPr>
            <a:r>
              <a:rPr lang="en-GB" sz="1300" dirty="0"/>
              <a:t>- Water bottle </a:t>
            </a:r>
          </a:p>
          <a:p>
            <a:pPr defTabSz="966315" fontAlgn="t">
              <a:defRPr/>
            </a:pPr>
            <a:endParaRPr lang="en-GB" sz="1300" dirty="0"/>
          </a:p>
        </p:txBody>
      </p:sp>
      <p:sp>
        <p:nvSpPr>
          <p:cNvPr id="4" name="Slide Number Placeholder 3"/>
          <p:cNvSpPr>
            <a:spLocks noGrp="1"/>
          </p:cNvSpPr>
          <p:nvPr>
            <p:ph type="sldNum" sz="quarter" idx="5"/>
          </p:nvPr>
        </p:nvSpPr>
        <p:spPr/>
        <p:txBody>
          <a:bodyPr/>
          <a:lstStyle/>
          <a:p>
            <a:fld id="{ED2750CC-9446-834E-9FDC-DDD7E059CED8}" type="slidenum">
              <a:rPr lang="en-US" smtClean="0"/>
              <a:t>9</a:t>
            </a:fld>
            <a:endParaRPr lang="en-US"/>
          </a:p>
        </p:txBody>
      </p:sp>
    </p:spTree>
    <p:extLst>
      <p:ext uri="{BB962C8B-B14F-4D97-AF65-F5344CB8AC3E}">
        <p14:creationId xmlns:p14="http://schemas.microsoft.com/office/powerpoint/2010/main" val="32408678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ED2750CC-9446-834E-9FDC-DDD7E059CED8}" type="slidenum">
              <a:rPr lang="en-US" smtClean="0"/>
              <a:t>10</a:t>
            </a:fld>
            <a:endParaRPr lang="en-US"/>
          </a:p>
        </p:txBody>
      </p:sp>
    </p:spTree>
    <p:extLst>
      <p:ext uri="{BB962C8B-B14F-4D97-AF65-F5344CB8AC3E}">
        <p14:creationId xmlns:p14="http://schemas.microsoft.com/office/powerpoint/2010/main" val="3292480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D2750CC-9446-834E-9FDC-DDD7E059CED8}" type="slidenum">
              <a:rPr lang="en-US" smtClean="0"/>
              <a:t>11</a:t>
            </a:fld>
            <a:endParaRPr lang="en-US"/>
          </a:p>
        </p:txBody>
      </p:sp>
    </p:spTree>
    <p:extLst>
      <p:ext uri="{BB962C8B-B14F-4D97-AF65-F5344CB8AC3E}">
        <p14:creationId xmlns:p14="http://schemas.microsoft.com/office/powerpoint/2010/main" val="16732521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D01B86-D8BB-9A20-95D9-D491FF5E5A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D3290C-4CC5-3195-147E-A826B7F9FCC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AA4E5AD-AF52-FC0D-4B7F-C81621C7102C}"/>
              </a:ext>
            </a:extLst>
          </p:cNvPr>
          <p:cNvSpPr>
            <a:spLocks noGrp="1"/>
          </p:cNvSpPr>
          <p:nvPr>
            <p:ph type="body" idx="1"/>
          </p:nvPr>
        </p:nvSpPr>
        <p:spPr/>
        <p:txBody>
          <a:bodyPr/>
          <a:lstStyle/>
          <a:p>
            <a:pPr defTabSz="966315" fontAlgn="t">
              <a:defRPr/>
            </a:pPr>
            <a:endParaRPr lang="en-GB" sz="1300" dirty="0"/>
          </a:p>
        </p:txBody>
      </p:sp>
      <p:sp>
        <p:nvSpPr>
          <p:cNvPr id="4" name="Slide Number Placeholder 3">
            <a:extLst>
              <a:ext uri="{FF2B5EF4-FFF2-40B4-BE49-F238E27FC236}">
                <a16:creationId xmlns:a16="http://schemas.microsoft.com/office/drawing/2014/main" id="{36CFA197-0EE8-157D-1EA0-F67BCF6D5586}"/>
              </a:ext>
            </a:extLst>
          </p:cNvPr>
          <p:cNvSpPr>
            <a:spLocks noGrp="1"/>
          </p:cNvSpPr>
          <p:nvPr>
            <p:ph type="sldNum" sz="quarter" idx="5"/>
          </p:nvPr>
        </p:nvSpPr>
        <p:spPr/>
        <p:txBody>
          <a:bodyPr/>
          <a:lstStyle/>
          <a:p>
            <a:fld id="{ED2750CC-9446-834E-9FDC-DDD7E059CED8}" type="slidenum">
              <a:rPr lang="en-US" smtClean="0"/>
              <a:t>12</a:t>
            </a:fld>
            <a:endParaRPr lang="en-US"/>
          </a:p>
        </p:txBody>
      </p:sp>
    </p:spTree>
    <p:extLst>
      <p:ext uri="{BB962C8B-B14F-4D97-AF65-F5344CB8AC3E}">
        <p14:creationId xmlns:p14="http://schemas.microsoft.com/office/powerpoint/2010/main" val="32391390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endParaRPr lang="en-GB" sz="1300" dirty="0"/>
          </a:p>
        </p:txBody>
      </p:sp>
      <p:sp>
        <p:nvSpPr>
          <p:cNvPr id="4" name="Slide Number Placeholder 3"/>
          <p:cNvSpPr>
            <a:spLocks noGrp="1"/>
          </p:cNvSpPr>
          <p:nvPr>
            <p:ph type="sldNum" sz="quarter" idx="5"/>
          </p:nvPr>
        </p:nvSpPr>
        <p:spPr/>
        <p:txBody>
          <a:bodyPr/>
          <a:lstStyle/>
          <a:p>
            <a:pPr defTabSz="914378">
              <a:defRPr/>
            </a:pPr>
            <a:fld id="{ED2750CC-9446-834E-9FDC-DDD7E059CED8}" type="slidenum">
              <a:rPr lang="en-US">
                <a:solidFill>
                  <a:prstClr val="black"/>
                </a:solidFill>
                <a:latin typeface="Calibri" panose="020F0502020204030204"/>
              </a:rPr>
              <a:pPr defTabSz="914378">
                <a:defRPr/>
              </a:pPr>
              <a:t>13</a:t>
            </a:fld>
            <a:endParaRPr lang="en-US">
              <a:solidFill>
                <a:prstClr val="black"/>
              </a:solidFill>
              <a:latin typeface="Calibri" panose="020F0502020204030204"/>
            </a:endParaRPr>
          </a:p>
        </p:txBody>
      </p:sp>
    </p:spTree>
    <p:extLst>
      <p:ext uri="{BB962C8B-B14F-4D97-AF65-F5344CB8AC3E}">
        <p14:creationId xmlns:p14="http://schemas.microsoft.com/office/powerpoint/2010/main" val="28536746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78FF01-F798-432C-B80E-B73F228776F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7D72656-0F32-4BBA-B3EB-3A3840E373E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49B1CA8-F428-4633-81F4-59FA9A346398}"/>
              </a:ext>
            </a:extLst>
          </p:cNvPr>
          <p:cNvSpPr>
            <a:spLocks noGrp="1"/>
          </p:cNvSpPr>
          <p:nvPr>
            <p:ph type="dt" sz="half" idx="10"/>
          </p:nvPr>
        </p:nvSpPr>
        <p:spPr/>
        <p:txBody>
          <a:bodyPr/>
          <a:lstStyle/>
          <a:p>
            <a:fld id="{D82DA9E1-1FD3-4409-B6DD-630567891916}" type="datetimeFigureOut">
              <a:rPr lang="en-GB" smtClean="0"/>
              <a:t>01/10/2026</a:t>
            </a:fld>
            <a:endParaRPr lang="en-GB"/>
          </a:p>
        </p:txBody>
      </p:sp>
      <p:sp>
        <p:nvSpPr>
          <p:cNvPr id="5" name="Footer Placeholder 4">
            <a:extLst>
              <a:ext uri="{FF2B5EF4-FFF2-40B4-BE49-F238E27FC236}">
                <a16:creationId xmlns:a16="http://schemas.microsoft.com/office/drawing/2014/main" id="{4941BCBD-2C84-4F84-A522-271977ADD8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54C011A-9C50-45DD-AC50-C738B3D376A0}"/>
              </a:ext>
            </a:extLst>
          </p:cNvPr>
          <p:cNvSpPr>
            <a:spLocks noGrp="1"/>
          </p:cNvSpPr>
          <p:nvPr>
            <p:ph type="sldNum" sz="quarter" idx="12"/>
          </p:nvPr>
        </p:nvSpPr>
        <p:spPr/>
        <p:txBody>
          <a:bodyPr/>
          <a:lstStyle/>
          <a:p>
            <a:fld id="{93A46B81-93DF-4E1F-A444-686345A30F75}" type="slidenum">
              <a:rPr lang="en-GB" smtClean="0"/>
              <a:t>‹#›</a:t>
            </a:fld>
            <a:endParaRPr lang="en-GB"/>
          </a:p>
        </p:txBody>
      </p:sp>
    </p:spTree>
    <p:extLst>
      <p:ext uri="{BB962C8B-B14F-4D97-AF65-F5344CB8AC3E}">
        <p14:creationId xmlns:p14="http://schemas.microsoft.com/office/powerpoint/2010/main" val="13910650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5484B6-615B-43D1-8E5A-70506FC7D5D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13B5EF7-D47E-40A5-B457-BE2A2370E41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1D8DBE4-D4BD-4D3D-9E7C-0EA0D331C7FC}"/>
              </a:ext>
            </a:extLst>
          </p:cNvPr>
          <p:cNvSpPr>
            <a:spLocks noGrp="1"/>
          </p:cNvSpPr>
          <p:nvPr>
            <p:ph type="dt" sz="half" idx="10"/>
          </p:nvPr>
        </p:nvSpPr>
        <p:spPr/>
        <p:txBody>
          <a:bodyPr/>
          <a:lstStyle/>
          <a:p>
            <a:fld id="{D82DA9E1-1FD3-4409-B6DD-630567891916}" type="datetimeFigureOut">
              <a:rPr lang="en-GB" smtClean="0"/>
              <a:t>01/10/2026</a:t>
            </a:fld>
            <a:endParaRPr lang="en-GB"/>
          </a:p>
        </p:txBody>
      </p:sp>
      <p:sp>
        <p:nvSpPr>
          <p:cNvPr id="5" name="Footer Placeholder 4">
            <a:extLst>
              <a:ext uri="{FF2B5EF4-FFF2-40B4-BE49-F238E27FC236}">
                <a16:creationId xmlns:a16="http://schemas.microsoft.com/office/drawing/2014/main" id="{FC999D19-FB0E-4D8A-9728-591D2632A7B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6DC52AE-13B4-4678-B6F5-0972CD33D05D}"/>
              </a:ext>
            </a:extLst>
          </p:cNvPr>
          <p:cNvSpPr>
            <a:spLocks noGrp="1"/>
          </p:cNvSpPr>
          <p:nvPr>
            <p:ph type="sldNum" sz="quarter" idx="12"/>
          </p:nvPr>
        </p:nvSpPr>
        <p:spPr/>
        <p:txBody>
          <a:bodyPr/>
          <a:lstStyle/>
          <a:p>
            <a:fld id="{93A46B81-93DF-4E1F-A444-686345A30F75}" type="slidenum">
              <a:rPr lang="en-GB" smtClean="0"/>
              <a:t>‹#›</a:t>
            </a:fld>
            <a:endParaRPr lang="en-GB"/>
          </a:p>
        </p:txBody>
      </p:sp>
    </p:spTree>
    <p:extLst>
      <p:ext uri="{BB962C8B-B14F-4D97-AF65-F5344CB8AC3E}">
        <p14:creationId xmlns:p14="http://schemas.microsoft.com/office/powerpoint/2010/main" val="21596501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39FC21-0108-495B-A127-508601F3C84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793F8CE-6B99-4967-821A-B68C5CB8BD8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60D4925F-6DA3-4B9C-B824-567BB46C5B02}"/>
              </a:ext>
            </a:extLst>
          </p:cNvPr>
          <p:cNvSpPr>
            <a:spLocks noGrp="1"/>
          </p:cNvSpPr>
          <p:nvPr>
            <p:ph type="dt" sz="half" idx="10"/>
          </p:nvPr>
        </p:nvSpPr>
        <p:spPr/>
        <p:txBody>
          <a:bodyPr/>
          <a:lstStyle/>
          <a:p>
            <a:fld id="{D82DA9E1-1FD3-4409-B6DD-630567891916}" type="datetimeFigureOut">
              <a:rPr lang="en-GB" smtClean="0"/>
              <a:t>01/10/2026</a:t>
            </a:fld>
            <a:endParaRPr lang="en-GB"/>
          </a:p>
        </p:txBody>
      </p:sp>
      <p:sp>
        <p:nvSpPr>
          <p:cNvPr id="5" name="Footer Placeholder 4">
            <a:extLst>
              <a:ext uri="{FF2B5EF4-FFF2-40B4-BE49-F238E27FC236}">
                <a16:creationId xmlns:a16="http://schemas.microsoft.com/office/drawing/2014/main" id="{61B974CA-04D5-4054-8EC9-710CB34F170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941B300-E1AD-4F13-81D2-81CDBCA412A5}"/>
              </a:ext>
            </a:extLst>
          </p:cNvPr>
          <p:cNvSpPr>
            <a:spLocks noGrp="1"/>
          </p:cNvSpPr>
          <p:nvPr>
            <p:ph type="sldNum" sz="quarter" idx="12"/>
          </p:nvPr>
        </p:nvSpPr>
        <p:spPr/>
        <p:txBody>
          <a:bodyPr/>
          <a:lstStyle/>
          <a:p>
            <a:fld id="{93A46B81-93DF-4E1F-A444-686345A30F75}" type="slidenum">
              <a:rPr lang="en-GB" smtClean="0"/>
              <a:t>‹#›</a:t>
            </a:fld>
            <a:endParaRPr lang="en-GB"/>
          </a:p>
        </p:txBody>
      </p:sp>
    </p:spTree>
    <p:extLst>
      <p:ext uri="{BB962C8B-B14F-4D97-AF65-F5344CB8AC3E}">
        <p14:creationId xmlns:p14="http://schemas.microsoft.com/office/powerpoint/2010/main" val="36693947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AB866-E513-477B-BC76-07C5B04EC23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395350B-814F-4D97-B22E-30D388B4B5C6}"/>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AA43E72-6148-45D6-ACFB-D6E4DD30B70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1616210-1296-4026-BBFE-CE43889C1FBC}"/>
              </a:ext>
            </a:extLst>
          </p:cNvPr>
          <p:cNvSpPr>
            <a:spLocks noGrp="1"/>
          </p:cNvSpPr>
          <p:nvPr>
            <p:ph type="dt" sz="half" idx="10"/>
          </p:nvPr>
        </p:nvSpPr>
        <p:spPr/>
        <p:txBody>
          <a:bodyPr/>
          <a:lstStyle/>
          <a:p>
            <a:fld id="{D82DA9E1-1FD3-4409-B6DD-630567891916}" type="datetimeFigureOut">
              <a:rPr lang="en-GB" smtClean="0"/>
              <a:t>01/10/2026</a:t>
            </a:fld>
            <a:endParaRPr lang="en-GB"/>
          </a:p>
        </p:txBody>
      </p:sp>
      <p:sp>
        <p:nvSpPr>
          <p:cNvPr id="6" name="Footer Placeholder 5">
            <a:extLst>
              <a:ext uri="{FF2B5EF4-FFF2-40B4-BE49-F238E27FC236}">
                <a16:creationId xmlns:a16="http://schemas.microsoft.com/office/drawing/2014/main" id="{3929C04B-5EDC-4333-B35D-5C9DD4F1659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958C7B8-FB2E-4BB7-8632-A99D18C358AE}"/>
              </a:ext>
            </a:extLst>
          </p:cNvPr>
          <p:cNvSpPr>
            <a:spLocks noGrp="1"/>
          </p:cNvSpPr>
          <p:nvPr>
            <p:ph type="sldNum" sz="quarter" idx="12"/>
          </p:nvPr>
        </p:nvSpPr>
        <p:spPr/>
        <p:txBody>
          <a:bodyPr/>
          <a:lstStyle/>
          <a:p>
            <a:fld id="{93A46B81-93DF-4E1F-A444-686345A30F75}" type="slidenum">
              <a:rPr lang="en-GB" smtClean="0"/>
              <a:t>‹#›</a:t>
            </a:fld>
            <a:endParaRPr lang="en-GB"/>
          </a:p>
        </p:txBody>
      </p:sp>
    </p:spTree>
    <p:extLst>
      <p:ext uri="{BB962C8B-B14F-4D97-AF65-F5344CB8AC3E}">
        <p14:creationId xmlns:p14="http://schemas.microsoft.com/office/powerpoint/2010/main" val="30411522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0CEC6D-F243-46EE-BAAB-1AEEB8D763C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8791CE9-B836-4C6C-8083-A18B7F5CA2B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F34F14F7-8799-4BCF-A497-922DB4097B3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C56419F-03BC-4CC0-9732-5CFC1A8A813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D60DF846-0177-43ED-828E-9A96582CE3F5}"/>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E242709-D229-4AC4-B63C-0EC0C3B864D2}"/>
              </a:ext>
            </a:extLst>
          </p:cNvPr>
          <p:cNvSpPr>
            <a:spLocks noGrp="1"/>
          </p:cNvSpPr>
          <p:nvPr>
            <p:ph type="dt" sz="half" idx="10"/>
          </p:nvPr>
        </p:nvSpPr>
        <p:spPr/>
        <p:txBody>
          <a:bodyPr/>
          <a:lstStyle/>
          <a:p>
            <a:fld id="{D82DA9E1-1FD3-4409-B6DD-630567891916}" type="datetimeFigureOut">
              <a:rPr lang="en-GB" smtClean="0"/>
              <a:t>01/10/2026</a:t>
            </a:fld>
            <a:endParaRPr lang="en-GB"/>
          </a:p>
        </p:txBody>
      </p:sp>
      <p:sp>
        <p:nvSpPr>
          <p:cNvPr id="8" name="Footer Placeholder 7">
            <a:extLst>
              <a:ext uri="{FF2B5EF4-FFF2-40B4-BE49-F238E27FC236}">
                <a16:creationId xmlns:a16="http://schemas.microsoft.com/office/drawing/2014/main" id="{D495BF6B-1C65-4E10-B685-0EE2DC9A6C8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5E67E2A-93EF-49F8-A80F-5AEBEC86EF5A}"/>
              </a:ext>
            </a:extLst>
          </p:cNvPr>
          <p:cNvSpPr>
            <a:spLocks noGrp="1"/>
          </p:cNvSpPr>
          <p:nvPr>
            <p:ph type="sldNum" sz="quarter" idx="12"/>
          </p:nvPr>
        </p:nvSpPr>
        <p:spPr/>
        <p:txBody>
          <a:bodyPr/>
          <a:lstStyle/>
          <a:p>
            <a:fld id="{93A46B81-93DF-4E1F-A444-686345A30F75}" type="slidenum">
              <a:rPr lang="en-GB" smtClean="0"/>
              <a:t>‹#›</a:t>
            </a:fld>
            <a:endParaRPr lang="en-GB"/>
          </a:p>
        </p:txBody>
      </p:sp>
    </p:spTree>
    <p:extLst>
      <p:ext uri="{BB962C8B-B14F-4D97-AF65-F5344CB8AC3E}">
        <p14:creationId xmlns:p14="http://schemas.microsoft.com/office/powerpoint/2010/main" val="862546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1ED163-56BE-44B7-A4A7-662F2A008E2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1D9FFE8-7678-401A-BA47-3970776CB1D7}"/>
              </a:ext>
            </a:extLst>
          </p:cNvPr>
          <p:cNvSpPr>
            <a:spLocks noGrp="1"/>
          </p:cNvSpPr>
          <p:nvPr>
            <p:ph type="dt" sz="half" idx="10"/>
          </p:nvPr>
        </p:nvSpPr>
        <p:spPr/>
        <p:txBody>
          <a:bodyPr/>
          <a:lstStyle/>
          <a:p>
            <a:fld id="{D82DA9E1-1FD3-4409-B6DD-630567891916}" type="datetimeFigureOut">
              <a:rPr lang="en-GB" smtClean="0"/>
              <a:t>01/10/2026</a:t>
            </a:fld>
            <a:endParaRPr lang="en-GB"/>
          </a:p>
        </p:txBody>
      </p:sp>
      <p:sp>
        <p:nvSpPr>
          <p:cNvPr id="4" name="Footer Placeholder 3">
            <a:extLst>
              <a:ext uri="{FF2B5EF4-FFF2-40B4-BE49-F238E27FC236}">
                <a16:creationId xmlns:a16="http://schemas.microsoft.com/office/drawing/2014/main" id="{DB907CE8-A37A-4D34-918F-9AE17884C82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3DB65E8-089D-440C-85FD-9CBB6E26339E}"/>
              </a:ext>
            </a:extLst>
          </p:cNvPr>
          <p:cNvSpPr>
            <a:spLocks noGrp="1"/>
          </p:cNvSpPr>
          <p:nvPr>
            <p:ph type="sldNum" sz="quarter" idx="12"/>
          </p:nvPr>
        </p:nvSpPr>
        <p:spPr/>
        <p:txBody>
          <a:bodyPr/>
          <a:lstStyle/>
          <a:p>
            <a:fld id="{93A46B81-93DF-4E1F-A444-686345A30F75}" type="slidenum">
              <a:rPr lang="en-GB" smtClean="0"/>
              <a:t>‹#›</a:t>
            </a:fld>
            <a:endParaRPr lang="en-GB"/>
          </a:p>
        </p:txBody>
      </p:sp>
    </p:spTree>
    <p:extLst>
      <p:ext uri="{BB962C8B-B14F-4D97-AF65-F5344CB8AC3E}">
        <p14:creationId xmlns:p14="http://schemas.microsoft.com/office/powerpoint/2010/main" val="21908387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FB9B019-7340-4CC4-919C-F8BC93AF3498}"/>
              </a:ext>
            </a:extLst>
          </p:cNvPr>
          <p:cNvSpPr>
            <a:spLocks noGrp="1"/>
          </p:cNvSpPr>
          <p:nvPr>
            <p:ph type="dt" sz="half" idx="10"/>
          </p:nvPr>
        </p:nvSpPr>
        <p:spPr/>
        <p:txBody>
          <a:bodyPr/>
          <a:lstStyle/>
          <a:p>
            <a:fld id="{D82DA9E1-1FD3-4409-B6DD-630567891916}" type="datetimeFigureOut">
              <a:rPr lang="en-GB" smtClean="0"/>
              <a:t>01/10/2026</a:t>
            </a:fld>
            <a:endParaRPr lang="en-GB"/>
          </a:p>
        </p:txBody>
      </p:sp>
      <p:sp>
        <p:nvSpPr>
          <p:cNvPr id="3" name="Footer Placeholder 2">
            <a:extLst>
              <a:ext uri="{FF2B5EF4-FFF2-40B4-BE49-F238E27FC236}">
                <a16:creationId xmlns:a16="http://schemas.microsoft.com/office/drawing/2014/main" id="{279E7D04-DFE0-4380-9DCB-1463B701233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3F974C4-D10C-40B1-8B8D-A1D454A34FA5}"/>
              </a:ext>
            </a:extLst>
          </p:cNvPr>
          <p:cNvSpPr>
            <a:spLocks noGrp="1"/>
          </p:cNvSpPr>
          <p:nvPr>
            <p:ph type="sldNum" sz="quarter" idx="12"/>
          </p:nvPr>
        </p:nvSpPr>
        <p:spPr/>
        <p:txBody>
          <a:bodyPr/>
          <a:lstStyle/>
          <a:p>
            <a:fld id="{93A46B81-93DF-4E1F-A444-686345A30F75}" type="slidenum">
              <a:rPr lang="en-GB" smtClean="0"/>
              <a:t>‹#›</a:t>
            </a:fld>
            <a:endParaRPr lang="en-GB"/>
          </a:p>
        </p:txBody>
      </p:sp>
    </p:spTree>
    <p:extLst>
      <p:ext uri="{BB962C8B-B14F-4D97-AF65-F5344CB8AC3E}">
        <p14:creationId xmlns:p14="http://schemas.microsoft.com/office/powerpoint/2010/main" val="16797597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ABCBC3-7D3F-47C7-BE52-534E14652BB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0228859-1C70-4D1A-A433-F06AD798C1D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48BD28C-47D1-4850-B5D7-708472FB40F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07058CA-9694-43E0-AD0B-8D2C946380CB}"/>
              </a:ext>
            </a:extLst>
          </p:cNvPr>
          <p:cNvSpPr>
            <a:spLocks noGrp="1"/>
          </p:cNvSpPr>
          <p:nvPr>
            <p:ph type="dt" sz="half" idx="10"/>
          </p:nvPr>
        </p:nvSpPr>
        <p:spPr/>
        <p:txBody>
          <a:bodyPr/>
          <a:lstStyle/>
          <a:p>
            <a:fld id="{D82DA9E1-1FD3-4409-B6DD-630567891916}" type="datetimeFigureOut">
              <a:rPr lang="en-GB" smtClean="0"/>
              <a:t>01/10/2026</a:t>
            </a:fld>
            <a:endParaRPr lang="en-GB"/>
          </a:p>
        </p:txBody>
      </p:sp>
      <p:sp>
        <p:nvSpPr>
          <p:cNvPr id="6" name="Footer Placeholder 5">
            <a:extLst>
              <a:ext uri="{FF2B5EF4-FFF2-40B4-BE49-F238E27FC236}">
                <a16:creationId xmlns:a16="http://schemas.microsoft.com/office/drawing/2014/main" id="{BDD77121-8695-4033-8500-06828875E2C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CC5A4D2-1F6D-4421-A92F-3521D3D7DB40}"/>
              </a:ext>
            </a:extLst>
          </p:cNvPr>
          <p:cNvSpPr>
            <a:spLocks noGrp="1"/>
          </p:cNvSpPr>
          <p:nvPr>
            <p:ph type="sldNum" sz="quarter" idx="12"/>
          </p:nvPr>
        </p:nvSpPr>
        <p:spPr/>
        <p:txBody>
          <a:bodyPr/>
          <a:lstStyle/>
          <a:p>
            <a:fld id="{93A46B81-93DF-4E1F-A444-686345A30F75}" type="slidenum">
              <a:rPr lang="en-GB" smtClean="0"/>
              <a:t>‹#›</a:t>
            </a:fld>
            <a:endParaRPr lang="en-GB"/>
          </a:p>
        </p:txBody>
      </p:sp>
    </p:spTree>
    <p:extLst>
      <p:ext uri="{BB962C8B-B14F-4D97-AF65-F5344CB8AC3E}">
        <p14:creationId xmlns:p14="http://schemas.microsoft.com/office/powerpoint/2010/main" val="33687425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2FE01F-F808-43E2-BECD-1DA3AC41473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7ED98F1-D4DE-4C36-BB3D-E8F22361EA7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4970B2D-95EE-4E90-8CBB-32FBF6F014A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CB9CC3B1-6EAB-4E8D-A4EE-6E41FCC04A49}"/>
              </a:ext>
            </a:extLst>
          </p:cNvPr>
          <p:cNvSpPr>
            <a:spLocks noGrp="1"/>
          </p:cNvSpPr>
          <p:nvPr>
            <p:ph type="dt" sz="half" idx="10"/>
          </p:nvPr>
        </p:nvSpPr>
        <p:spPr/>
        <p:txBody>
          <a:bodyPr/>
          <a:lstStyle/>
          <a:p>
            <a:fld id="{D82DA9E1-1FD3-4409-B6DD-630567891916}" type="datetimeFigureOut">
              <a:rPr lang="en-GB" smtClean="0"/>
              <a:t>01/10/2026</a:t>
            </a:fld>
            <a:endParaRPr lang="en-GB"/>
          </a:p>
        </p:txBody>
      </p:sp>
      <p:sp>
        <p:nvSpPr>
          <p:cNvPr id="6" name="Footer Placeholder 5">
            <a:extLst>
              <a:ext uri="{FF2B5EF4-FFF2-40B4-BE49-F238E27FC236}">
                <a16:creationId xmlns:a16="http://schemas.microsoft.com/office/drawing/2014/main" id="{7C0F6DCB-F293-4906-AEB0-668EAB5788F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2AC5A91-05A8-41B2-A815-3B5545D690BE}"/>
              </a:ext>
            </a:extLst>
          </p:cNvPr>
          <p:cNvSpPr>
            <a:spLocks noGrp="1"/>
          </p:cNvSpPr>
          <p:nvPr>
            <p:ph type="sldNum" sz="quarter" idx="12"/>
          </p:nvPr>
        </p:nvSpPr>
        <p:spPr/>
        <p:txBody>
          <a:bodyPr/>
          <a:lstStyle/>
          <a:p>
            <a:fld id="{93A46B81-93DF-4E1F-A444-686345A30F75}" type="slidenum">
              <a:rPr lang="en-GB" smtClean="0"/>
              <a:t>‹#›</a:t>
            </a:fld>
            <a:endParaRPr lang="en-GB"/>
          </a:p>
        </p:txBody>
      </p:sp>
    </p:spTree>
    <p:extLst>
      <p:ext uri="{BB962C8B-B14F-4D97-AF65-F5344CB8AC3E}">
        <p14:creationId xmlns:p14="http://schemas.microsoft.com/office/powerpoint/2010/main" val="35143657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8E3B0C-78A8-4DFD-AEAB-0557B2A0883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5EF448F-BBC7-4E35-B4C1-BCCBE29E382E}"/>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1317787-570E-49DE-9D28-39DECB2EAD8F}"/>
              </a:ext>
            </a:extLst>
          </p:cNvPr>
          <p:cNvSpPr>
            <a:spLocks noGrp="1"/>
          </p:cNvSpPr>
          <p:nvPr>
            <p:ph type="dt" sz="half" idx="10"/>
          </p:nvPr>
        </p:nvSpPr>
        <p:spPr/>
        <p:txBody>
          <a:bodyPr/>
          <a:lstStyle/>
          <a:p>
            <a:fld id="{D82DA9E1-1FD3-4409-B6DD-630567891916}" type="datetimeFigureOut">
              <a:rPr lang="en-GB" smtClean="0"/>
              <a:t>01/10/2026</a:t>
            </a:fld>
            <a:endParaRPr lang="en-GB"/>
          </a:p>
        </p:txBody>
      </p:sp>
      <p:sp>
        <p:nvSpPr>
          <p:cNvPr id="5" name="Footer Placeholder 4">
            <a:extLst>
              <a:ext uri="{FF2B5EF4-FFF2-40B4-BE49-F238E27FC236}">
                <a16:creationId xmlns:a16="http://schemas.microsoft.com/office/drawing/2014/main" id="{84299B60-B9B7-4458-9179-80B32ACB260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C45D5ED-5A24-481E-BF59-AC1741535F00}"/>
              </a:ext>
            </a:extLst>
          </p:cNvPr>
          <p:cNvSpPr>
            <a:spLocks noGrp="1"/>
          </p:cNvSpPr>
          <p:nvPr>
            <p:ph type="sldNum" sz="quarter" idx="12"/>
          </p:nvPr>
        </p:nvSpPr>
        <p:spPr/>
        <p:txBody>
          <a:bodyPr/>
          <a:lstStyle/>
          <a:p>
            <a:fld id="{93A46B81-93DF-4E1F-A444-686345A30F75}" type="slidenum">
              <a:rPr lang="en-GB" smtClean="0"/>
              <a:t>‹#›</a:t>
            </a:fld>
            <a:endParaRPr lang="en-GB"/>
          </a:p>
        </p:txBody>
      </p:sp>
    </p:spTree>
    <p:extLst>
      <p:ext uri="{BB962C8B-B14F-4D97-AF65-F5344CB8AC3E}">
        <p14:creationId xmlns:p14="http://schemas.microsoft.com/office/powerpoint/2010/main" val="14564279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05DCA42-33A5-4762-A3EF-E072C32D544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DC838D4-FB41-40F7-90A1-C4B94B3ED39F}"/>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2E37B81-4672-4832-9DB7-CA4A6BFE0C1A}"/>
              </a:ext>
            </a:extLst>
          </p:cNvPr>
          <p:cNvSpPr>
            <a:spLocks noGrp="1"/>
          </p:cNvSpPr>
          <p:nvPr>
            <p:ph type="dt" sz="half" idx="10"/>
          </p:nvPr>
        </p:nvSpPr>
        <p:spPr/>
        <p:txBody>
          <a:bodyPr/>
          <a:lstStyle/>
          <a:p>
            <a:fld id="{D82DA9E1-1FD3-4409-B6DD-630567891916}" type="datetimeFigureOut">
              <a:rPr lang="en-GB" smtClean="0"/>
              <a:t>01/10/2026</a:t>
            </a:fld>
            <a:endParaRPr lang="en-GB"/>
          </a:p>
        </p:txBody>
      </p:sp>
      <p:sp>
        <p:nvSpPr>
          <p:cNvPr id="5" name="Footer Placeholder 4">
            <a:extLst>
              <a:ext uri="{FF2B5EF4-FFF2-40B4-BE49-F238E27FC236}">
                <a16:creationId xmlns:a16="http://schemas.microsoft.com/office/drawing/2014/main" id="{7A3832B7-536B-4469-AED6-33BA993295F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AA2C878-3E7A-4E45-B8E6-CA2C820FC0D4}"/>
              </a:ext>
            </a:extLst>
          </p:cNvPr>
          <p:cNvSpPr>
            <a:spLocks noGrp="1"/>
          </p:cNvSpPr>
          <p:nvPr>
            <p:ph type="sldNum" sz="quarter" idx="12"/>
          </p:nvPr>
        </p:nvSpPr>
        <p:spPr/>
        <p:txBody>
          <a:bodyPr/>
          <a:lstStyle/>
          <a:p>
            <a:fld id="{93A46B81-93DF-4E1F-A444-686345A30F75}" type="slidenum">
              <a:rPr lang="en-GB" smtClean="0"/>
              <a:t>‹#›</a:t>
            </a:fld>
            <a:endParaRPr lang="en-GB"/>
          </a:p>
        </p:txBody>
      </p:sp>
    </p:spTree>
    <p:extLst>
      <p:ext uri="{BB962C8B-B14F-4D97-AF65-F5344CB8AC3E}">
        <p14:creationId xmlns:p14="http://schemas.microsoft.com/office/powerpoint/2010/main" val="30403268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51BF955-9250-4577-A74C-15FD533053E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CA9A0AD-162E-4D72-9861-05E8ADC151C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55A5E55-B819-4586-9BE4-C00360FFD21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82DA9E1-1FD3-4409-B6DD-630567891916}" type="datetimeFigureOut">
              <a:rPr lang="en-GB" smtClean="0"/>
              <a:t>01/10/2026</a:t>
            </a:fld>
            <a:endParaRPr lang="en-GB"/>
          </a:p>
        </p:txBody>
      </p:sp>
      <p:sp>
        <p:nvSpPr>
          <p:cNvPr id="5" name="Footer Placeholder 4">
            <a:extLst>
              <a:ext uri="{FF2B5EF4-FFF2-40B4-BE49-F238E27FC236}">
                <a16:creationId xmlns:a16="http://schemas.microsoft.com/office/drawing/2014/main" id="{78625F58-8475-4C4E-9601-118357345C4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3311377-DE70-43F8-9F41-39BE587B9A2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A46B81-93DF-4E1F-A444-686345A30F75}" type="slidenum">
              <a:rPr lang="en-GB" smtClean="0"/>
              <a:t>‹#›</a:t>
            </a:fld>
            <a:endParaRPr lang="en-GB"/>
          </a:p>
        </p:txBody>
      </p:sp>
    </p:spTree>
    <p:extLst>
      <p:ext uri="{BB962C8B-B14F-4D97-AF65-F5344CB8AC3E}">
        <p14:creationId xmlns:p14="http://schemas.microsoft.com/office/powerpoint/2010/main" val="6758903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27.png"/></Relationships>
</file>

<file path=ppt/slides/_rels/slide1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08" name="Rectangle 2107">
            <a:extLst>
              <a:ext uri="{FF2B5EF4-FFF2-40B4-BE49-F238E27FC236}">
                <a16:creationId xmlns:a16="http://schemas.microsoft.com/office/drawing/2014/main" id="{B87C619C-EBAB-488E-96B9-153AA4C9B4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10" name="Freeform: Shape 2109">
            <a:extLst>
              <a:ext uri="{FF2B5EF4-FFF2-40B4-BE49-F238E27FC236}">
                <a16:creationId xmlns:a16="http://schemas.microsoft.com/office/drawing/2014/main" id="{130DA1C1-36FD-41D8-9826-EE797BF39B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453312" cy="6858000"/>
          </a:xfrm>
          <a:custGeom>
            <a:avLst/>
            <a:gdLst>
              <a:gd name="connsiteX0" fmla="*/ 0 w 7433452"/>
              <a:gd name="connsiteY0" fmla="*/ 0 h 6858000"/>
              <a:gd name="connsiteX1" fmla="*/ 1592736 w 7433452"/>
              <a:gd name="connsiteY1" fmla="*/ 0 h 6858000"/>
              <a:gd name="connsiteX2" fmla="*/ 2171700 w 7433452"/>
              <a:gd name="connsiteY2" fmla="*/ 0 h 6858000"/>
              <a:gd name="connsiteX3" fmla="*/ 2762696 w 7433452"/>
              <a:gd name="connsiteY3" fmla="*/ 0 h 6858000"/>
              <a:gd name="connsiteX4" fmla="*/ 2829254 w 7433452"/>
              <a:gd name="connsiteY4" fmla="*/ 0 h 6858000"/>
              <a:gd name="connsiteX5" fmla="*/ 7415310 w 7433452"/>
              <a:gd name="connsiteY5" fmla="*/ 0 h 6858000"/>
              <a:gd name="connsiteX6" fmla="*/ 7405703 w 7433452"/>
              <a:gd name="connsiteY6" fmla="*/ 94814 h 6858000"/>
              <a:gd name="connsiteX7" fmla="*/ 7410754 w 7433452"/>
              <a:gd name="connsiteY7" fmla="*/ 421796 h 6858000"/>
              <a:gd name="connsiteX8" fmla="*/ 7414688 w 7433452"/>
              <a:gd name="connsiteY8" fmla="*/ 812192 h 6858000"/>
              <a:gd name="connsiteX9" fmla="*/ 7395017 w 7433452"/>
              <a:gd name="connsiteY9" fmla="*/ 1113642 h 6858000"/>
              <a:gd name="connsiteX10" fmla="*/ 7422810 w 7433452"/>
              <a:gd name="connsiteY10" fmla="*/ 1796708 h 6858000"/>
              <a:gd name="connsiteX11" fmla="*/ 7421161 w 7433452"/>
              <a:gd name="connsiteY11" fmla="*/ 2327333 h 6858000"/>
              <a:gd name="connsiteX12" fmla="*/ 7412023 w 7433452"/>
              <a:gd name="connsiteY12" fmla="*/ 2784280 h 6858000"/>
              <a:gd name="connsiteX13" fmla="*/ 7417480 w 7433452"/>
              <a:gd name="connsiteY13" fmla="*/ 2985458 h 6858000"/>
              <a:gd name="connsiteX14" fmla="*/ 7403774 w 7433452"/>
              <a:gd name="connsiteY14" fmla="*/ 3531096 h 6858000"/>
              <a:gd name="connsiteX15" fmla="*/ 7414307 w 7433452"/>
              <a:gd name="connsiteY15" fmla="*/ 4336830 h 6858000"/>
              <a:gd name="connsiteX16" fmla="*/ 7413419 w 7433452"/>
              <a:gd name="connsiteY16" fmla="*/ 5026893 h 6858000"/>
              <a:gd name="connsiteX17" fmla="*/ 7417734 w 7433452"/>
              <a:gd name="connsiteY17" fmla="*/ 5252632 h 6858000"/>
              <a:gd name="connsiteX18" fmla="*/ 7417734 w 7433452"/>
              <a:gd name="connsiteY18" fmla="*/ 5466282 h 6858000"/>
              <a:gd name="connsiteX19" fmla="*/ 7379659 w 7433452"/>
              <a:gd name="connsiteY19" fmla="*/ 6121225 h 6858000"/>
              <a:gd name="connsiteX20" fmla="*/ 7395115 w 7433452"/>
              <a:gd name="connsiteY20" fmla="*/ 6708907 h 6858000"/>
              <a:gd name="connsiteX21" fmla="*/ 7412408 w 7433452"/>
              <a:gd name="connsiteY21" fmla="*/ 6858000 h 6858000"/>
              <a:gd name="connsiteX22" fmla="*/ 2829254 w 7433452"/>
              <a:gd name="connsiteY22" fmla="*/ 6858000 h 6858000"/>
              <a:gd name="connsiteX23" fmla="*/ 2762696 w 7433452"/>
              <a:gd name="connsiteY23" fmla="*/ 6858000 h 6858000"/>
              <a:gd name="connsiteX24" fmla="*/ 2171700 w 7433452"/>
              <a:gd name="connsiteY24" fmla="*/ 6858000 h 6858000"/>
              <a:gd name="connsiteX25" fmla="*/ 1592736 w 7433452"/>
              <a:gd name="connsiteY25" fmla="*/ 6858000 h 6858000"/>
              <a:gd name="connsiteX26" fmla="*/ 0 w 7433452"/>
              <a:gd name="connsiteY2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433452" h="6858000">
                <a:moveTo>
                  <a:pt x="0" y="0"/>
                </a:moveTo>
                <a:lnTo>
                  <a:pt x="1592736" y="0"/>
                </a:lnTo>
                <a:lnTo>
                  <a:pt x="2171700" y="0"/>
                </a:lnTo>
                <a:lnTo>
                  <a:pt x="2762696" y="0"/>
                </a:lnTo>
                <a:lnTo>
                  <a:pt x="2829254" y="0"/>
                </a:lnTo>
                <a:lnTo>
                  <a:pt x="7415310" y="0"/>
                </a:lnTo>
                <a:lnTo>
                  <a:pt x="7405703" y="94814"/>
                </a:lnTo>
                <a:cubicBezTo>
                  <a:pt x="7398856" y="203629"/>
                  <a:pt x="7403520" y="312712"/>
                  <a:pt x="7410754" y="421796"/>
                </a:cubicBezTo>
                <a:cubicBezTo>
                  <a:pt x="7421580" y="551656"/>
                  <a:pt x="7422900" y="682144"/>
                  <a:pt x="7414688" y="812192"/>
                </a:cubicBezTo>
                <a:cubicBezTo>
                  <a:pt x="7406693" y="912591"/>
                  <a:pt x="7397682" y="1012988"/>
                  <a:pt x="7395017" y="1113642"/>
                </a:cubicBezTo>
                <a:cubicBezTo>
                  <a:pt x="7388670" y="1342689"/>
                  <a:pt x="7407708" y="1569316"/>
                  <a:pt x="7422810" y="1796708"/>
                </a:cubicBezTo>
                <a:cubicBezTo>
                  <a:pt x="7434487" y="1973710"/>
                  <a:pt x="7439944" y="2150457"/>
                  <a:pt x="7421161" y="2327333"/>
                </a:cubicBezTo>
                <a:cubicBezTo>
                  <a:pt x="7405170" y="2479266"/>
                  <a:pt x="7396793" y="2631453"/>
                  <a:pt x="7412023" y="2784280"/>
                </a:cubicBezTo>
                <a:cubicBezTo>
                  <a:pt x="7418749" y="2851085"/>
                  <a:pt x="7425984" y="2918653"/>
                  <a:pt x="7417480" y="2985458"/>
                </a:cubicBezTo>
                <a:cubicBezTo>
                  <a:pt x="7394508" y="3167039"/>
                  <a:pt x="7398063" y="3349132"/>
                  <a:pt x="7403774" y="3531096"/>
                </a:cubicBezTo>
                <a:cubicBezTo>
                  <a:pt x="7412277" y="3799715"/>
                  <a:pt x="7426364" y="4067954"/>
                  <a:pt x="7414307" y="4336830"/>
                </a:cubicBezTo>
                <a:cubicBezTo>
                  <a:pt x="7404027" y="4566639"/>
                  <a:pt x="7420653" y="4796831"/>
                  <a:pt x="7413419" y="5026893"/>
                </a:cubicBezTo>
                <a:cubicBezTo>
                  <a:pt x="7410982" y="5102162"/>
                  <a:pt x="7412429" y="5177504"/>
                  <a:pt x="7417734" y="5252632"/>
                </a:cubicBezTo>
                <a:cubicBezTo>
                  <a:pt x="7424271" y="5323700"/>
                  <a:pt x="7424271" y="5395213"/>
                  <a:pt x="7417734" y="5466282"/>
                </a:cubicBezTo>
                <a:cubicBezTo>
                  <a:pt x="7393239" y="5683875"/>
                  <a:pt x="7383214" y="5902486"/>
                  <a:pt x="7379659" y="6121225"/>
                </a:cubicBezTo>
                <a:cubicBezTo>
                  <a:pt x="7376423" y="6317442"/>
                  <a:pt x="7378041" y="6513586"/>
                  <a:pt x="7395115" y="6708907"/>
                </a:cubicBezTo>
                <a:lnTo>
                  <a:pt x="7412408" y="6858000"/>
                </a:lnTo>
                <a:lnTo>
                  <a:pt x="2829254" y="6858000"/>
                </a:lnTo>
                <a:lnTo>
                  <a:pt x="2762696" y="6858000"/>
                </a:lnTo>
                <a:lnTo>
                  <a:pt x="2171700" y="6858000"/>
                </a:lnTo>
                <a:lnTo>
                  <a:pt x="1592736"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28FEB45E-1AD4-4789-BA3F-E84387B0602C}"/>
              </a:ext>
            </a:extLst>
          </p:cNvPr>
          <p:cNvSpPr>
            <a:spLocks noGrp="1"/>
          </p:cNvSpPr>
          <p:nvPr>
            <p:ph type="ctrTitle"/>
          </p:nvPr>
        </p:nvSpPr>
        <p:spPr>
          <a:xfrm>
            <a:off x="838200" y="484632"/>
            <a:ext cx="6081713" cy="3566160"/>
          </a:xfrm>
        </p:spPr>
        <p:txBody>
          <a:bodyPr>
            <a:normAutofit/>
          </a:bodyPr>
          <a:lstStyle/>
          <a:p>
            <a:pPr algn="l"/>
            <a:r>
              <a:rPr lang="en-GB" sz="6600" dirty="0">
                <a:solidFill>
                  <a:srgbClr val="FFFFFF"/>
                </a:solidFill>
                <a:latin typeface="+mn-lt"/>
              </a:rPr>
              <a:t>Nursery Parents Meeting</a:t>
            </a:r>
          </a:p>
        </p:txBody>
      </p:sp>
      <p:pic>
        <p:nvPicPr>
          <p:cNvPr id="2050" name="Picture 2" descr="A logo with an owl&#10;&#10;Description automatically generated">
            <a:extLst>
              <a:ext uri="{FF2B5EF4-FFF2-40B4-BE49-F238E27FC236}">
                <a16:creationId xmlns:a16="http://schemas.microsoft.com/office/drawing/2014/main" id="{43A6897F-C817-F9F6-30A3-39105B0F172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9236" t="2870" r="8214"/>
          <a:stretch/>
        </p:blipFill>
        <p:spPr bwMode="auto">
          <a:xfrm>
            <a:off x="8319470" y="283464"/>
            <a:ext cx="3108288" cy="2904040"/>
          </a:xfrm>
          <a:prstGeom prst="rect">
            <a:avLst/>
          </a:prstGeom>
          <a:noFill/>
          <a:extLst>
            <a:ext uri="{909E8E84-426E-40DD-AFC4-6F175D3DCCD1}">
              <a14:hiddenFill xmlns:a14="http://schemas.microsoft.com/office/drawing/2010/main">
                <a:solidFill>
                  <a:srgbClr val="FFFFFF"/>
                </a:solidFill>
              </a14:hiddenFill>
            </a:ext>
          </a:extLst>
        </p:spPr>
      </p:pic>
      <p:sp>
        <p:nvSpPr>
          <p:cNvPr id="2112" name="sketch line">
            <a:extLst>
              <a:ext uri="{FF2B5EF4-FFF2-40B4-BE49-F238E27FC236}">
                <a16:creationId xmlns:a16="http://schemas.microsoft.com/office/drawing/2014/main" id="{35BC54F7-1315-4D6C-9420-A5BF0CDDBC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5475" y="4252192"/>
            <a:ext cx="4056549" cy="18288"/>
          </a:xfrm>
          <a:custGeom>
            <a:avLst/>
            <a:gdLst>
              <a:gd name="csX0" fmla="*/ 0 w 4056549"/>
              <a:gd name="csY0" fmla="*/ 0 h 18288"/>
              <a:gd name="csX1" fmla="*/ 676092 w 4056549"/>
              <a:gd name="csY1" fmla="*/ 0 h 18288"/>
              <a:gd name="csX2" fmla="*/ 1271052 w 4056549"/>
              <a:gd name="csY2" fmla="*/ 0 h 18288"/>
              <a:gd name="csX3" fmla="*/ 1947144 w 4056549"/>
              <a:gd name="csY3" fmla="*/ 0 h 18288"/>
              <a:gd name="csX4" fmla="*/ 2501539 w 4056549"/>
              <a:gd name="csY4" fmla="*/ 0 h 18288"/>
              <a:gd name="csX5" fmla="*/ 3137065 w 4056549"/>
              <a:gd name="csY5" fmla="*/ 0 h 18288"/>
              <a:gd name="csX6" fmla="*/ 4056549 w 4056549"/>
              <a:gd name="csY6" fmla="*/ 0 h 18288"/>
              <a:gd name="csX7" fmla="*/ 4056549 w 4056549"/>
              <a:gd name="csY7" fmla="*/ 18288 h 18288"/>
              <a:gd name="csX8" fmla="*/ 3380458 w 4056549"/>
              <a:gd name="csY8" fmla="*/ 18288 h 18288"/>
              <a:gd name="csX9" fmla="*/ 2663801 w 4056549"/>
              <a:gd name="csY9" fmla="*/ 18288 h 18288"/>
              <a:gd name="csX10" fmla="*/ 2068840 w 4056549"/>
              <a:gd name="csY10" fmla="*/ 18288 h 18288"/>
              <a:gd name="csX11" fmla="*/ 1311618 w 4056549"/>
              <a:gd name="csY11" fmla="*/ 18288 h 18288"/>
              <a:gd name="csX12" fmla="*/ 716657 w 4056549"/>
              <a:gd name="csY12" fmla="*/ 18288 h 18288"/>
              <a:gd name="csX13" fmla="*/ 0 w 4056549"/>
              <a:gd name="csY13" fmla="*/ 18288 h 18288"/>
              <a:gd name="csX14" fmla="*/ 0 w 4056549"/>
              <a:gd name="csY14"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4056549" h="18288" fill="none" extrusionOk="0">
                <a:moveTo>
                  <a:pt x="0" y="0"/>
                </a:moveTo>
                <a:cubicBezTo>
                  <a:pt x="324395" y="-12272"/>
                  <a:pt x="437185" y="20747"/>
                  <a:pt x="676092" y="0"/>
                </a:cubicBezTo>
                <a:cubicBezTo>
                  <a:pt x="914999" y="-20747"/>
                  <a:pt x="980886" y="20074"/>
                  <a:pt x="1271052" y="0"/>
                </a:cubicBezTo>
                <a:cubicBezTo>
                  <a:pt x="1561218" y="-20074"/>
                  <a:pt x="1609815" y="19965"/>
                  <a:pt x="1947144" y="0"/>
                </a:cubicBezTo>
                <a:cubicBezTo>
                  <a:pt x="2284473" y="-19965"/>
                  <a:pt x="2317816" y="-23682"/>
                  <a:pt x="2501539" y="0"/>
                </a:cubicBezTo>
                <a:cubicBezTo>
                  <a:pt x="2685262" y="23682"/>
                  <a:pt x="2879461" y="12712"/>
                  <a:pt x="3137065" y="0"/>
                </a:cubicBezTo>
                <a:cubicBezTo>
                  <a:pt x="3394669" y="-12712"/>
                  <a:pt x="3618306" y="-41742"/>
                  <a:pt x="4056549" y="0"/>
                </a:cubicBezTo>
                <a:cubicBezTo>
                  <a:pt x="4056201" y="6465"/>
                  <a:pt x="4056979" y="10922"/>
                  <a:pt x="4056549" y="18288"/>
                </a:cubicBezTo>
                <a:cubicBezTo>
                  <a:pt x="3807729" y="-7540"/>
                  <a:pt x="3536237" y="12619"/>
                  <a:pt x="3380458" y="18288"/>
                </a:cubicBezTo>
                <a:cubicBezTo>
                  <a:pt x="3224679" y="23957"/>
                  <a:pt x="2967497" y="23368"/>
                  <a:pt x="2663801" y="18288"/>
                </a:cubicBezTo>
                <a:cubicBezTo>
                  <a:pt x="2360105" y="13208"/>
                  <a:pt x="2359716" y="-8821"/>
                  <a:pt x="2068840" y="18288"/>
                </a:cubicBezTo>
                <a:cubicBezTo>
                  <a:pt x="1777964" y="45397"/>
                  <a:pt x="1641909" y="31681"/>
                  <a:pt x="1311618" y="18288"/>
                </a:cubicBezTo>
                <a:cubicBezTo>
                  <a:pt x="981327" y="4895"/>
                  <a:pt x="990410" y="11155"/>
                  <a:pt x="716657" y="18288"/>
                </a:cubicBezTo>
                <a:cubicBezTo>
                  <a:pt x="442904" y="25421"/>
                  <a:pt x="330722" y="13665"/>
                  <a:pt x="0" y="18288"/>
                </a:cubicBezTo>
                <a:cubicBezTo>
                  <a:pt x="75" y="12069"/>
                  <a:pt x="515" y="5650"/>
                  <a:pt x="0" y="0"/>
                </a:cubicBezTo>
                <a:close/>
              </a:path>
              <a:path w="4056549" h="18288" stroke="0" extrusionOk="0">
                <a:moveTo>
                  <a:pt x="0" y="0"/>
                </a:moveTo>
                <a:cubicBezTo>
                  <a:pt x="175099" y="13469"/>
                  <a:pt x="459673" y="14529"/>
                  <a:pt x="594961" y="0"/>
                </a:cubicBezTo>
                <a:cubicBezTo>
                  <a:pt x="730249" y="-14529"/>
                  <a:pt x="873178" y="22015"/>
                  <a:pt x="1149356" y="0"/>
                </a:cubicBezTo>
                <a:cubicBezTo>
                  <a:pt x="1425534" y="-22015"/>
                  <a:pt x="1498871" y="-21513"/>
                  <a:pt x="1744316" y="0"/>
                </a:cubicBezTo>
                <a:cubicBezTo>
                  <a:pt x="1989761" y="21513"/>
                  <a:pt x="2112991" y="-46"/>
                  <a:pt x="2420408" y="0"/>
                </a:cubicBezTo>
                <a:cubicBezTo>
                  <a:pt x="2727825" y="46"/>
                  <a:pt x="2880256" y="-10040"/>
                  <a:pt x="3137065" y="0"/>
                </a:cubicBezTo>
                <a:cubicBezTo>
                  <a:pt x="3393874" y="10040"/>
                  <a:pt x="3704325" y="-6685"/>
                  <a:pt x="4056549" y="0"/>
                </a:cubicBezTo>
                <a:cubicBezTo>
                  <a:pt x="4055732" y="6895"/>
                  <a:pt x="4055770" y="11206"/>
                  <a:pt x="4056549" y="18288"/>
                </a:cubicBezTo>
                <a:cubicBezTo>
                  <a:pt x="3812770" y="11959"/>
                  <a:pt x="3533996" y="-5717"/>
                  <a:pt x="3299327" y="18288"/>
                </a:cubicBezTo>
                <a:cubicBezTo>
                  <a:pt x="3064658" y="42293"/>
                  <a:pt x="2940381" y="24492"/>
                  <a:pt x="2744931" y="18288"/>
                </a:cubicBezTo>
                <a:cubicBezTo>
                  <a:pt x="2549481" y="12084"/>
                  <a:pt x="2252169" y="51841"/>
                  <a:pt x="1987709" y="18288"/>
                </a:cubicBezTo>
                <a:cubicBezTo>
                  <a:pt x="1723249" y="-15265"/>
                  <a:pt x="1438946" y="3423"/>
                  <a:pt x="1230487" y="18288"/>
                </a:cubicBezTo>
                <a:cubicBezTo>
                  <a:pt x="1022028" y="33153"/>
                  <a:pt x="795957" y="18596"/>
                  <a:pt x="676092" y="18288"/>
                </a:cubicBezTo>
                <a:cubicBezTo>
                  <a:pt x="556227" y="17980"/>
                  <a:pt x="334853" y="39451"/>
                  <a:pt x="0" y="18288"/>
                </a:cubicBezTo>
                <a:cubicBezTo>
                  <a:pt x="95" y="14343"/>
                  <a:pt x="742" y="6860"/>
                  <a:pt x="0" y="0"/>
                </a:cubicBezTo>
                <a:close/>
              </a:path>
            </a:pathLst>
          </a:custGeom>
          <a:solidFill>
            <a:srgbClr val="FFFFFF"/>
          </a:solidFill>
          <a:ln w="41275" cap="rnd">
            <a:solidFill>
              <a:srgbClr val="FFFFFF"/>
            </a:solidFill>
            <a:round/>
            <a:extLst>
              <a:ext uri="{C807C97D-BFC1-408E-A445-0C87EB9F89A2}">
                <ask:lineSketchStyleProps xmln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2" descr="A group of children playing&#10;&#10;Description automatically generated">
            <a:extLst>
              <a:ext uri="{FF2B5EF4-FFF2-40B4-BE49-F238E27FC236}">
                <a16:creationId xmlns:a16="http://schemas.microsoft.com/office/drawing/2014/main" id="{9474A2E3-92DA-3E79-FCE5-21D5F35E37AE}"/>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7931480" y="3452310"/>
            <a:ext cx="3884268" cy="29040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4026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B38BE2-EF2C-4614-A95A-8A0D9E469B19}"/>
              </a:ext>
            </a:extLst>
          </p:cNvPr>
          <p:cNvSpPr>
            <a:spLocks noGrp="1"/>
          </p:cNvSpPr>
          <p:nvPr>
            <p:ph type="title"/>
          </p:nvPr>
        </p:nvSpPr>
        <p:spPr>
          <a:xfrm>
            <a:off x="490736" y="894931"/>
            <a:ext cx="10515600" cy="1325563"/>
          </a:xfrm>
        </p:spPr>
        <p:txBody>
          <a:bodyPr>
            <a:normAutofit/>
          </a:bodyPr>
          <a:lstStyle/>
          <a:p>
            <a:pPr algn="ctr"/>
            <a:r>
              <a:rPr lang="en-US" sz="5400" dirty="0">
                <a:latin typeface="+mn-lt"/>
              </a:rPr>
              <a:t>Meet the team</a:t>
            </a:r>
            <a:endParaRPr lang="en-GB" sz="5400" dirty="0">
              <a:latin typeface="+mn-lt"/>
            </a:endParaRPr>
          </a:p>
        </p:txBody>
      </p:sp>
      <p:sp>
        <p:nvSpPr>
          <p:cNvPr id="4" name="TextBox 3">
            <a:extLst>
              <a:ext uri="{FF2B5EF4-FFF2-40B4-BE49-F238E27FC236}">
                <a16:creationId xmlns:a16="http://schemas.microsoft.com/office/drawing/2014/main" id="{6A4B92CF-92D4-44FB-BCD4-199D6916B147}"/>
              </a:ext>
            </a:extLst>
          </p:cNvPr>
          <p:cNvSpPr txBox="1"/>
          <p:nvPr/>
        </p:nvSpPr>
        <p:spPr>
          <a:xfrm>
            <a:off x="1297878" y="5039739"/>
            <a:ext cx="2275053" cy="923330"/>
          </a:xfrm>
          <a:prstGeom prst="rect">
            <a:avLst/>
          </a:prstGeom>
          <a:noFill/>
        </p:spPr>
        <p:txBody>
          <a:bodyPr wrap="square" numCol="1" rtlCol="0" anchor="b">
            <a:spAutoFit/>
          </a:bodyPr>
          <a:lstStyle/>
          <a:p>
            <a:pPr algn="ctr"/>
            <a:r>
              <a:rPr lang="en-GB" dirty="0"/>
              <a:t>Miss McDonagh </a:t>
            </a:r>
          </a:p>
          <a:p>
            <a:pPr algn="ctr"/>
            <a:r>
              <a:rPr lang="en-GB" dirty="0"/>
              <a:t>Assistant Headteacher for EYFS</a:t>
            </a:r>
          </a:p>
        </p:txBody>
      </p:sp>
      <p:sp>
        <p:nvSpPr>
          <p:cNvPr id="5" name="TextBox 4">
            <a:extLst>
              <a:ext uri="{FF2B5EF4-FFF2-40B4-BE49-F238E27FC236}">
                <a16:creationId xmlns:a16="http://schemas.microsoft.com/office/drawing/2014/main" id="{52545D00-24F8-4701-BD55-40F456EBA540}"/>
              </a:ext>
            </a:extLst>
          </p:cNvPr>
          <p:cNvSpPr txBox="1"/>
          <p:nvPr/>
        </p:nvSpPr>
        <p:spPr>
          <a:xfrm>
            <a:off x="3772509" y="5039739"/>
            <a:ext cx="1976027" cy="646331"/>
          </a:xfrm>
          <a:prstGeom prst="rect">
            <a:avLst/>
          </a:prstGeom>
          <a:noFill/>
        </p:spPr>
        <p:txBody>
          <a:bodyPr wrap="square" numCol="1" rtlCol="0" anchor="b">
            <a:spAutoFit/>
          </a:bodyPr>
          <a:lstStyle/>
          <a:p>
            <a:pPr algn="ctr"/>
            <a:r>
              <a:rPr lang="en-GB" dirty="0"/>
              <a:t>Mrs Corns</a:t>
            </a:r>
          </a:p>
          <a:p>
            <a:pPr algn="ctr"/>
            <a:r>
              <a:rPr lang="en-GB" dirty="0"/>
              <a:t>Nursery Teacher</a:t>
            </a:r>
          </a:p>
        </p:txBody>
      </p:sp>
      <p:sp>
        <p:nvSpPr>
          <p:cNvPr id="6" name="TextBox 5">
            <a:extLst>
              <a:ext uri="{FF2B5EF4-FFF2-40B4-BE49-F238E27FC236}">
                <a16:creationId xmlns:a16="http://schemas.microsoft.com/office/drawing/2014/main" id="{E111A888-4C76-4608-B546-7F74FDD4311A}"/>
              </a:ext>
            </a:extLst>
          </p:cNvPr>
          <p:cNvSpPr txBox="1"/>
          <p:nvPr/>
        </p:nvSpPr>
        <p:spPr>
          <a:xfrm>
            <a:off x="6284733" y="5016104"/>
            <a:ext cx="1763665" cy="646331"/>
          </a:xfrm>
          <a:prstGeom prst="rect">
            <a:avLst/>
          </a:prstGeom>
          <a:noFill/>
        </p:spPr>
        <p:txBody>
          <a:bodyPr wrap="square" numCol="1" rtlCol="0" anchor="b">
            <a:spAutoFit/>
          </a:bodyPr>
          <a:lstStyle/>
          <a:p>
            <a:pPr algn="ctr"/>
            <a:r>
              <a:rPr lang="en-GB" dirty="0"/>
              <a:t>Miss Graham</a:t>
            </a:r>
          </a:p>
          <a:p>
            <a:pPr algn="ctr"/>
            <a:r>
              <a:rPr lang="en-GB" dirty="0"/>
              <a:t>Nursery Nurse</a:t>
            </a:r>
          </a:p>
        </p:txBody>
      </p:sp>
      <p:sp>
        <p:nvSpPr>
          <p:cNvPr id="7" name="TextBox 6">
            <a:extLst>
              <a:ext uri="{FF2B5EF4-FFF2-40B4-BE49-F238E27FC236}">
                <a16:creationId xmlns:a16="http://schemas.microsoft.com/office/drawing/2014/main" id="{C732A593-A965-48AE-AAD2-FF58786C5EFB}"/>
              </a:ext>
            </a:extLst>
          </p:cNvPr>
          <p:cNvSpPr txBox="1"/>
          <p:nvPr/>
        </p:nvSpPr>
        <p:spPr>
          <a:xfrm>
            <a:off x="8510074" y="5019538"/>
            <a:ext cx="1950654" cy="646331"/>
          </a:xfrm>
          <a:prstGeom prst="rect">
            <a:avLst/>
          </a:prstGeom>
          <a:noFill/>
        </p:spPr>
        <p:txBody>
          <a:bodyPr wrap="square" numCol="1" rtlCol="0" anchor="b">
            <a:spAutoFit/>
          </a:bodyPr>
          <a:lstStyle/>
          <a:p>
            <a:pPr algn="ctr"/>
            <a:r>
              <a:rPr lang="en-GB" dirty="0"/>
              <a:t>Miss Burns</a:t>
            </a:r>
          </a:p>
          <a:p>
            <a:pPr algn="ctr"/>
            <a:r>
              <a:rPr lang="en-GB" dirty="0"/>
              <a:t>Teaching Assistant</a:t>
            </a:r>
          </a:p>
        </p:txBody>
      </p:sp>
      <p:grpSp>
        <p:nvGrpSpPr>
          <p:cNvPr id="10" name="Group 9">
            <a:extLst>
              <a:ext uri="{FF2B5EF4-FFF2-40B4-BE49-F238E27FC236}">
                <a16:creationId xmlns:a16="http://schemas.microsoft.com/office/drawing/2014/main" id="{F9A613BB-329E-4B19-A0B2-3D0E68A6C90D}"/>
              </a:ext>
            </a:extLst>
          </p:cNvPr>
          <p:cNvGrpSpPr/>
          <p:nvPr/>
        </p:nvGrpSpPr>
        <p:grpSpPr>
          <a:xfrm>
            <a:off x="1553573" y="2625004"/>
            <a:ext cx="8833579" cy="2254516"/>
            <a:chOff x="1553573" y="2625004"/>
            <a:chExt cx="8833579" cy="2254516"/>
          </a:xfrm>
        </p:grpSpPr>
        <p:pic>
          <p:nvPicPr>
            <p:cNvPr id="13" name="Picture 12">
              <a:extLst>
                <a:ext uri="{FF2B5EF4-FFF2-40B4-BE49-F238E27FC236}">
                  <a16:creationId xmlns:a16="http://schemas.microsoft.com/office/drawing/2014/main" id="{9810C52C-DBED-48AD-8C18-7143BB695A7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53573" y="2625004"/>
              <a:ext cx="1763664" cy="2204580"/>
            </a:xfrm>
            <a:prstGeom prst="rect">
              <a:avLst/>
            </a:prstGeom>
          </p:spPr>
        </p:pic>
        <p:pic>
          <p:nvPicPr>
            <p:cNvPr id="9" name="Picture 8">
              <a:extLst>
                <a:ext uri="{FF2B5EF4-FFF2-40B4-BE49-F238E27FC236}">
                  <a16:creationId xmlns:a16="http://schemas.microsoft.com/office/drawing/2014/main" id="{9EFA4640-2496-4C44-99ED-17395734C67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84733" y="2625004"/>
              <a:ext cx="1783541" cy="2229548"/>
            </a:xfrm>
            <a:prstGeom prst="rect">
              <a:avLst/>
            </a:prstGeom>
          </p:spPr>
        </p:pic>
        <p:pic>
          <p:nvPicPr>
            <p:cNvPr id="11" name="Picture 10">
              <a:extLst>
                <a:ext uri="{FF2B5EF4-FFF2-40B4-BE49-F238E27FC236}">
                  <a16:creationId xmlns:a16="http://schemas.microsoft.com/office/drawing/2014/main" id="{D873E55F-AC5C-4522-92B7-AF2E8E0BC21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583650" y="2625004"/>
              <a:ext cx="1803502" cy="2254516"/>
            </a:xfrm>
            <a:prstGeom prst="rect">
              <a:avLst/>
            </a:prstGeom>
          </p:spPr>
        </p:pic>
        <p:pic>
          <p:nvPicPr>
            <p:cNvPr id="8" name="Picture 7" descr="Image preview">
              <a:extLst>
                <a:ext uri="{FF2B5EF4-FFF2-40B4-BE49-F238E27FC236}">
                  <a16:creationId xmlns:a16="http://schemas.microsoft.com/office/drawing/2014/main" id="{D7E7B03A-9BB9-9D9A-0213-EB0591B10BB9}"/>
                </a:ext>
              </a:extLst>
            </p:cNvPr>
            <p:cNvPicPr>
              <a:picLocks noChangeAspect="1"/>
            </p:cNvPicPr>
            <p:nvPr/>
          </p:nvPicPr>
          <p:blipFill>
            <a:blip r:embed="rId6"/>
            <a:stretch>
              <a:fillRect/>
            </a:stretch>
          </p:blipFill>
          <p:spPr>
            <a:xfrm>
              <a:off x="3919153" y="2635570"/>
              <a:ext cx="1763664" cy="2208415"/>
            </a:xfrm>
            <a:prstGeom prst="rect">
              <a:avLst/>
            </a:prstGeom>
          </p:spPr>
        </p:pic>
      </p:grpSp>
    </p:spTree>
    <p:extLst>
      <p:ext uri="{BB962C8B-B14F-4D97-AF65-F5344CB8AC3E}">
        <p14:creationId xmlns:p14="http://schemas.microsoft.com/office/powerpoint/2010/main" val="3425349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665DBBEF-238B-476B-96AB-8AAC3224EC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981EAB8-36DA-422B-B995-C4939BBB8AB7}"/>
              </a:ext>
            </a:extLst>
          </p:cNvPr>
          <p:cNvSpPr>
            <a:spLocks noGrp="1"/>
          </p:cNvSpPr>
          <p:nvPr>
            <p:ph type="title"/>
          </p:nvPr>
        </p:nvSpPr>
        <p:spPr>
          <a:xfrm>
            <a:off x="638882" y="639193"/>
            <a:ext cx="3571810" cy="3573516"/>
          </a:xfrm>
        </p:spPr>
        <p:txBody>
          <a:bodyPr vert="horz" lIns="91440" tIns="45720" rIns="91440" bIns="45720" rtlCol="0" anchor="b">
            <a:normAutofit/>
          </a:bodyPr>
          <a:lstStyle/>
          <a:p>
            <a:r>
              <a:rPr lang="en-US" sz="3100" kern="1200" dirty="0">
                <a:solidFill>
                  <a:schemeClr val="tx1"/>
                </a:solidFill>
                <a:latin typeface="+mj-lt"/>
                <a:ea typeface="+mj-ea"/>
                <a:cs typeface="+mj-cs"/>
              </a:rPr>
              <a:t>The Early Years Foundation Stage (EYFS) is a curriculum based on seven areas of learning and development. </a:t>
            </a:r>
            <a:br>
              <a:rPr lang="en-US" sz="3100" kern="1200" dirty="0">
                <a:solidFill>
                  <a:schemeClr val="tx1"/>
                </a:solidFill>
                <a:latin typeface="+mj-lt"/>
                <a:ea typeface="+mj-ea"/>
                <a:cs typeface="+mj-cs"/>
              </a:rPr>
            </a:br>
            <a:endParaRPr lang="en-US" sz="3100" kern="1200" dirty="0">
              <a:solidFill>
                <a:schemeClr val="tx1"/>
              </a:solidFill>
              <a:latin typeface="+mj-lt"/>
              <a:ea typeface="+mj-ea"/>
              <a:cs typeface="+mj-cs"/>
            </a:endParaRPr>
          </a:p>
        </p:txBody>
      </p:sp>
      <p:sp>
        <p:nvSpPr>
          <p:cNvPr id="19"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4409267"/>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C183945-81A8-4DF6-9AF3-23EFFE416FB2}"/>
              </a:ext>
            </a:extLst>
          </p:cNvPr>
          <p:cNvPicPr>
            <a:picLocks noChangeAspect="1"/>
          </p:cNvPicPr>
          <p:nvPr/>
        </p:nvPicPr>
        <p:blipFill>
          <a:blip r:embed="rId3"/>
          <a:stretch>
            <a:fillRect/>
          </a:stretch>
        </p:blipFill>
        <p:spPr>
          <a:xfrm>
            <a:off x="4654296" y="1458320"/>
            <a:ext cx="7214616" cy="3913928"/>
          </a:xfrm>
          <a:prstGeom prst="rect">
            <a:avLst/>
          </a:prstGeom>
        </p:spPr>
      </p:pic>
    </p:spTree>
    <p:extLst>
      <p:ext uri="{BB962C8B-B14F-4D97-AF65-F5344CB8AC3E}">
        <p14:creationId xmlns:p14="http://schemas.microsoft.com/office/powerpoint/2010/main" val="2646770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76906711-0AFB-47DD-A4B6-4E94B38B8C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AA91F649-894C-41F6-A21D-3D1AC558E9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877832"/>
          </a:xfrm>
          <a:custGeom>
            <a:avLst/>
            <a:gdLst>
              <a:gd name="connsiteX0" fmla="*/ 6789701 w 12192000"/>
              <a:gd name="connsiteY0" fmla="*/ 2809623 h 2877832"/>
              <a:gd name="connsiteX1" fmla="*/ 6788702 w 12192000"/>
              <a:gd name="connsiteY1" fmla="*/ 2809701 h 2877832"/>
              <a:gd name="connsiteX2" fmla="*/ 6788476 w 12192000"/>
              <a:gd name="connsiteY2" fmla="*/ 2810235 h 2877832"/>
              <a:gd name="connsiteX3" fmla="*/ 0 w 12192000"/>
              <a:gd name="connsiteY3" fmla="*/ 0 h 2877832"/>
              <a:gd name="connsiteX4" fmla="*/ 12192000 w 12192000"/>
              <a:gd name="connsiteY4" fmla="*/ 0 h 2877832"/>
              <a:gd name="connsiteX5" fmla="*/ 12192000 w 12192000"/>
              <a:gd name="connsiteY5" fmla="*/ 1915388 h 2877832"/>
              <a:gd name="connsiteX6" fmla="*/ 12061096 w 12192000"/>
              <a:gd name="connsiteY6" fmla="*/ 1954428 h 2877832"/>
              <a:gd name="connsiteX7" fmla="*/ 11676800 w 12192000"/>
              <a:gd name="connsiteY7" fmla="*/ 2058003 h 2877832"/>
              <a:gd name="connsiteX8" fmla="*/ 10425355 w 12192000"/>
              <a:gd name="connsiteY8" fmla="*/ 2341542 h 2877832"/>
              <a:gd name="connsiteX9" fmla="*/ 9424022 w 12192000"/>
              <a:gd name="connsiteY9" fmla="*/ 2516704 h 2877832"/>
              <a:gd name="connsiteX10" fmla="*/ 8458419 w 12192000"/>
              <a:gd name="connsiteY10" fmla="*/ 2650405 h 2877832"/>
              <a:gd name="connsiteX11" fmla="*/ 7715970 w 12192000"/>
              <a:gd name="connsiteY11" fmla="*/ 2730352 h 2877832"/>
              <a:gd name="connsiteX12" fmla="*/ 6951716 w 12192000"/>
              <a:gd name="connsiteY12" fmla="*/ 2796132 h 2877832"/>
              <a:gd name="connsiteX13" fmla="*/ 6936303 w 12192000"/>
              <a:gd name="connsiteY13" fmla="*/ 2798203 h 2877832"/>
              <a:gd name="connsiteX14" fmla="*/ 6790448 w 12192000"/>
              <a:gd name="connsiteY14" fmla="*/ 2809564 h 2877832"/>
              <a:gd name="connsiteX15" fmla="*/ 6799941 w 12192000"/>
              <a:gd name="connsiteY15" fmla="*/ 2811384 h 2877832"/>
              <a:gd name="connsiteX16" fmla="*/ 6835432 w 12192000"/>
              <a:gd name="connsiteY16" fmla="*/ 2809677 h 2877832"/>
              <a:gd name="connsiteX17" fmla="*/ 6884003 w 12192000"/>
              <a:gd name="connsiteY17" fmla="*/ 2806699 h 2877832"/>
              <a:gd name="connsiteX18" fmla="*/ 7578771 w 12192000"/>
              <a:gd name="connsiteY18" fmla="*/ 2774172 h 2877832"/>
              <a:gd name="connsiteX19" fmla="*/ 8623845 w 12192000"/>
              <a:gd name="connsiteY19" fmla="*/ 2687275 h 2877832"/>
              <a:gd name="connsiteX20" fmla="*/ 9479970 w 12192000"/>
              <a:gd name="connsiteY20" fmla="*/ 2583369 h 2877832"/>
              <a:gd name="connsiteX21" fmla="*/ 10629308 w 12192000"/>
              <a:gd name="connsiteY21" fmla="*/ 2389212 h 2877832"/>
              <a:gd name="connsiteX22" fmla="*/ 11998498 w 12192000"/>
              <a:gd name="connsiteY22" fmla="*/ 2063218 h 2877832"/>
              <a:gd name="connsiteX23" fmla="*/ 12192000 w 12192000"/>
              <a:gd name="connsiteY23" fmla="*/ 2006219 h 2877832"/>
              <a:gd name="connsiteX24" fmla="*/ 12192000 w 12192000"/>
              <a:gd name="connsiteY24" fmla="*/ 2060956 h 2877832"/>
              <a:gd name="connsiteX25" fmla="*/ 11829257 w 12192000"/>
              <a:gd name="connsiteY25" fmla="*/ 2166255 h 2877832"/>
              <a:gd name="connsiteX26" fmla="*/ 10939183 w 12192000"/>
              <a:gd name="connsiteY26" fmla="*/ 2380770 h 2877832"/>
              <a:gd name="connsiteX27" fmla="*/ 9985530 w 12192000"/>
              <a:gd name="connsiteY27" fmla="*/ 2560775 h 2877832"/>
              <a:gd name="connsiteX28" fmla="*/ 9186882 w 12192000"/>
              <a:gd name="connsiteY28" fmla="*/ 2676722 h 2877832"/>
              <a:gd name="connsiteX29" fmla="*/ 8578198 w 12192000"/>
              <a:gd name="connsiteY29" fmla="*/ 2746241 h 2877832"/>
              <a:gd name="connsiteX30" fmla="*/ 7864358 w 12192000"/>
              <a:gd name="connsiteY30" fmla="*/ 2807692 h 2877832"/>
              <a:gd name="connsiteX31" fmla="*/ 6935502 w 12192000"/>
              <a:gd name="connsiteY31" fmla="*/ 2859086 h 2877832"/>
              <a:gd name="connsiteX32" fmla="*/ 6477750 w 12192000"/>
              <a:gd name="connsiteY32" fmla="*/ 2872989 h 2877832"/>
              <a:gd name="connsiteX33" fmla="*/ 6362294 w 12192000"/>
              <a:gd name="connsiteY33" fmla="*/ 2877832 h 2877832"/>
              <a:gd name="connsiteX34" fmla="*/ 6057129 w 12192000"/>
              <a:gd name="connsiteY34" fmla="*/ 2877832 h 2877832"/>
              <a:gd name="connsiteX35" fmla="*/ 5977784 w 12192000"/>
              <a:gd name="connsiteY35" fmla="*/ 2873238 h 2877832"/>
              <a:gd name="connsiteX36" fmla="*/ 5265087 w 12192000"/>
              <a:gd name="connsiteY36" fmla="*/ 2836989 h 2877832"/>
              <a:gd name="connsiteX37" fmla="*/ 4346277 w 12192000"/>
              <a:gd name="connsiteY37" fmla="*/ 2774919 h 2877832"/>
              <a:gd name="connsiteX38" fmla="*/ 3373045 w 12192000"/>
              <a:gd name="connsiteY38" fmla="*/ 2676350 h 2877832"/>
              <a:gd name="connsiteX39" fmla="*/ 2362173 w 12192000"/>
              <a:gd name="connsiteY39" fmla="*/ 2557423 h 2877832"/>
              <a:gd name="connsiteX40" fmla="*/ 1233178 w 12192000"/>
              <a:gd name="connsiteY40" fmla="*/ 2384247 h 2877832"/>
              <a:gd name="connsiteX41" fmla="*/ 68500 w 12192000"/>
              <a:gd name="connsiteY41" fmla="*/ 2144540 h 2877832"/>
              <a:gd name="connsiteX42" fmla="*/ 0 w 12192000"/>
              <a:gd name="connsiteY42" fmla="*/ 2127185 h 2877832"/>
              <a:gd name="connsiteX43" fmla="*/ 0 w 12192000"/>
              <a:gd name="connsiteY43" fmla="*/ 2070696 h 2877832"/>
              <a:gd name="connsiteX44" fmla="*/ 72441 w 12192000"/>
              <a:gd name="connsiteY44" fmla="*/ 2089473 h 2877832"/>
              <a:gd name="connsiteX45" fmla="*/ 600716 w 12192000"/>
              <a:gd name="connsiteY45" fmla="*/ 2207843 h 2877832"/>
              <a:gd name="connsiteX46" fmla="*/ 1769512 w 12192000"/>
              <a:gd name="connsiteY46" fmla="*/ 2418011 h 2877832"/>
              <a:gd name="connsiteX47" fmla="*/ 2613554 w 12192000"/>
              <a:gd name="connsiteY47" fmla="*/ 2534953 h 2877832"/>
              <a:gd name="connsiteX48" fmla="*/ 2581134 w 12192000"/>
              <a:gd name="connsiteY48" fmla="*/ 2525022 h 2877832"/>
              <a:gd name="connsiteX49" fmla="*/ 1112635 w 12192000"/>
              <a:gd name="connsiteY49" fmla="*/ 2192325 h 2877832"/>
              <a:gd name="connsiteX50" fmla="*/ 420412 w 12192000"/>
              <a:gd name="connsiteY50" fmla="*/ 1992892 h 2877832"/>
              <a:gd name="connsiteX51" fmla="*/ 0 w 12192000"/>
              <a:gd name="connsiteY51" fmla="*/ 1853975 h 2877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000" h="2877832">
                <a:moveTo>
                  <a:pt x="6789701" y="2809623"/>
                </a:moveTo>
                <a:lnTo>
                  <a:pt x="6788702" y="2809701"/>
                </a:lnTo>
                <a:lnTo>
                  <a:pt x="6788476" y="2810235"/>
                </a:lnTo>
                <a:close/>
                <a:moveTo>
                  <a:pt x="0" y="0"/>
                </a:moveTo>
                <a:lnTo>
                  <a:pt x="12192000" y="0"/>
                </a:lnTo>
                <a:lnTo>
                  <a:pt x="12192000" y="1915388"/>
                </a:lnTo>
                <a:lnTo>
                  <a:pt x="12061096" y="1954428"/>
                </a:lnTo>
                <a:cubicBezTo>
                  <a:pt x="11933500" y="1990642"/>
                  <a:pt x="11805390" y="2025171"/>
                  <a:pt x="11676800" y="2058003"/>
                </a:cubicBezTo>
                <a:cubicBezTo>
                  <a:pt x="11262789" y="2165510"/>
                  <a:pt x="10845343" y="2259112"/>
                  <a:pt x="10425355" y="2341542"/>
                </a:cubicBezTo>
                <a:cubicBezTo>
                  <a:pt x="10092810" y="2406753"/>
                  <a:pt x="9759033" y="2465150"/>
                  <a:pt x="9424022" y="2516704"/>
                </a:cubicBezTo>
                <a:cubicBezTo>
                  <a:pt x="9102997" y="2566361"/>
                  <a:pt x="8781133" y="2610928"/>
                  <a:pt x="8458419" y="2650405"/>
                </a:cubicBezTo>
                <a:cubicBezTo>
                  <a:pt x="8211360" y="2680571"/>
                  <a:pt x="7963792" y="2706144"/>
                  <a:pt x="7715970" y="2730352"/>
                </a:cubicBezTo>
                <a:lnTo>
                  <a:pt x="6951716" y="2796132"/>
                </a:lnTo>
                <a:lnTo>
                  <a:pt x="6936303" y="2798203"/>
                </a:lnTo>
                <a:lnTo>
                  <a:pt x="6790448" y="2809564"/>
                </a:lnTo>
                <a:lnTo>
                  <a:pt x="6799941" y="2811384"/>
                </a:lnTo>
                <a:cubicBezTo>
                  <a:pt x="6811623" y="2811850"/>
                  <a:pt x="6823734" y="2809677"/>
                  <a:pt x="6835432" y="2809677"/>
                </a:cubicBezTo>
                <a:cubicBezTo>
                  <a:pt x="6851580" y="2809677"/>
                  <a:pt x="6867729" y="2807070"/>
                  <a:pt x="6884003" y="2806699"/>
                </a:cubicBezTo>
                <a:cubicBezTo>
                  <a:pt x="7115805" y="2801237"/>
                  <a:pt x="7347351" y="2789070"/>
                  <a:pt x="7578771" y="2774172"/>
                </a:cubicBezTo>
                <a:cubicBezTo>
                  <a:pt x="7927552" y="2751704"/>
                  <a:pt x="8276080" y="2723525"/>
                  <a:pt x="8623845" y="2687275"/>
                </a:cubicBezTo>
                <a:cubicBezTo>
                  <a:pt x="8909939" y="2657977"/>
                  <a:pt x="9195310" y="2623342"/>
                  <a:pt x="9479970" y="2583369"/>
                </a:cubicBezTo>
                <a:cubicBezTo>
                  <a:pt x="9864901" y="2528995"/>
                  <a:pt x="10248014" y="2464281"/>
                  <a:pt x="10629308" y="2389212"/>
                </a:cubicBezTo>
                <a:cubicBezTo>
                  <a:pt x="11090114" y="2298092"/>
                  <a:pt x="11546975" y="2190586"/>
                  <a:pt x="11998498" y="2063218"/>
                </a:cubicBezTo>
                <a:lnTo>
                  <a:pt x="12192000" y="2006219"/>
                </a:lnTo>
                <a:lnTo>
                  <a:pt x="12192000" y="2060956"/>
                </a:lnTo>
                <a:lnTo>
                  <a:pt x="11829257" y="2166255"/>
                </a:lnTo>
                <a:cubicBezTo>
                  <a:pt x="11534769" y="2245952"/>
                  <a:pt x="11238120" y="2316838"/>
                  <a:pt x="10939183" y="2380770"/>
                </a:cubicBezTo>
                <a:cubicBezTo>
                  <a:pt x="10622824" y="2448552"/>
                  <a:pt x="10304941" y="2508549"/>
                  <a:pt x="9985530" y="2560775"/>
                </a:cubicBezTo>
                <a:cubicBezTo>
                  <a:pt x="9720036" y="2604224"/>
                  <a:pt x="9453814" y="2642869"/>
                  <a:pt x="9186882" y="2676722"/>
                </a:cubicBezTo>
                <a:cubicBezTo>
                  <a:pt x="8984197" y="2702296"/>
                  <a:pt x="8781514" y="2726379"/>
                  <a:pt x="8578198" y="2746241"/>
                </a:cubicBezTo>
                <a:cubicBezTo>
                  <a:pt x="8340547" y="2768961"/>
                  <a:pt x="8102644" y="2790436"/>
                  <a:pt x="7864358" y="2807692"/>
                </a:cubicBezTo>
                <a:cubicBezTo>
                  <a:pt x="7554994" y="2830036"/>
                  <a:pt x="7245502" y="2847914"/>
                  <a:pt x="6935502" y="2859086"/>
                </a:cubicBezTo>
                <a:cubicBezTo>
                  <a:pt x="6782917" y="2864549"/>
                  <a:pt x="6630334" y="2868397"/>
                  <a:pt x="6477750" y="2872989"/>
                </a:cubicBezTo>
                <a:cubicBezTo>
                  <a:pt x="6439195" y="2870905"/>
                  <a:pt x="6400529" y="2872530"/>
                  <a:pt x="6362294" y="2877832"/>
                </a:cubicBezTo>
                <a:lnTo>
                  <a:pt x="6057129" y="2877832"/>
                </a:lnTo>
                <a:lnTo>
                  <a:pt x="5977784" y="2873238"/>
                </a:lnTo>
                <a:cubicBezTo>
                  <a:pt x="5740261" y="2860825"/>
                  <a:pt x="5502739" y="2847046"/>
                  <a:pt x="5265087" y="2836989"/>
                </a:cubicBezTo>
                <a:cubicBezTo>
                  <a:pt x="4958267" y="2824573"/>
                  <a:pt x="4651826" y="2804093"/>
                  <a:pt x="4346277" y="2774919"/>
                </a:cubicBezTo>
                <a:cubicBezTo>
                  <a:pt x="4021654" y="2744007"/>
                  <a:pt x="3697795" y="2709372"/>
                  <a:pt x="3373045" y="2676350"/>
                </a:cubicBezTo>
                <a:cubicBezTo>
                  <a:pt x="3035412" y="2642088"/>
                  <a:pt x="2698456" y="2602449"/>
                  <a:pt x="2362173" y="2557423"/>
                </a:cubicBezTo>
                <a:cubicBezTo>
                  <a:pt x="1984692" y="2507270"/>
                  <a:pt x="1608364" y="2449544"/>
                  <a:pt x="1233178" y="2384247"/>
                </a:cubicBezTo>
                <a:cubicBezTo>
                  <a:pt x="842181" y="2315534"/>
                  <a:pt x="453758" y="2237046"/>
                  <a:pt x="68500" y="2144540"/>
                </a:cubicBezTo>
                <a:lnTo>
                  <a:pt x="0" y="2127185"/>
                </a:lnTo>
                <a:lnTo>
                  <a:pt x="0" y="2070696"/>
                </a:lnTo>
                <a:lnTo>
                  <a:pt x="72441" y="2089473"/>
                </a:lnTo>
                <a:cubicBezTo>
                  <a:pt x="247961" y="2131651"/>
                  <a:pt x="424164" y="2170911"/>
                  <a:pt x="600716" y="2207843"/>
                </a:cubicBezTo>
                <a:cubicBezTo>
                  <a:pt x="988279" y="2288657"/>
                  <a:pt x="1378133" y="2357555"/>
                  <a:pt x="1769512" y="2418011"/>
                </a:cubicBezTo>
                <a:cubicBezTo>
                  <a:pt x="2052426" y="2461587"/>
                  <a:pt x="2335725" y="2501684"/>
                  <a:pt x="2613554" y="2534953"/>
                </a:cubicBezTo>
                <a:cubicBezTo>
                  <a:pt x="2605544" y="2537560"/>
                  <a:pt x="2594611" y="2527504"/>
                  <a:pt x="2581134" y="2525022"/>
                </a:cubicBezTo>
                <a:cubicBezTo>
                  <a:pt x="2087178" y="2433070"/>
                  <a:pt x="1597684" y="2322177"/>
                  <a:pt x="1112635" y="2192325"/>
                </a:cubicBezTo>
                <a:cubicBezTo>
                  <a:pt x="880453" y="2130254"/>
                  <a:pt x="649713" y="2063776"/>
                  <a:pt x="420412" y="1992892"/>
                </a:cubicBezTo>
                <a:lnTo>
                  <a:pt x="0" y="185397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 name="Title 5">
            <a:extLst>
              <a:ext uri="{FF2B5EF4-FFF2-40B4-BE49-F238E27FC236}">
                <a16:creationId xmlns:a16="http://schemas.microsoft.com/office/drawing/2014/main" id="{A9FFF678-B984-4717-963C-570241DE5225}"/>
              </a:ext>
            </a:extLst>
          </p:cNvPr>
          <p:cNvSpPr>
            <a:spLocks noGrp="1"/>
          </p:cNvSpPr>
          <p:nvPr>
            <p:ph type="title"/>
          </p:nvPr>
        </p:nvSpPr>
        <p:spPr>
          <a:xfrm>
            <a:off x="638881" y="390525"/>
            <a:ext cx="10909640" cy="1510301"/>
          </a:xfrm>
        </p:spPr>
        <p:txBody>
          <a:bodyPr vert="horz" lIns="91440" tIns="45720" rIns="91440" bIns="45720" rtlCol="0" anchor="ctr">
            <a:normAutofit/>
          </a:bodyPr>
          <a:lstStyle/>
          <a:p>
            <a:pPr algn="ctr"/>
            <a:r>
              <a:rPr lang="en-US" sz="6600" kern="1200" dirty="0">
                <a:solidFill>
                  <a:srgbClr val="FFFFFF"/>
                </a:solidFill>
                <a:latin typeface="+mj-lt"/>
                <a:ea typeface="+mj-ea"/>
                <a:cs typeface="+mj-cs"/>
              </a:rPr>
              <a:t>Prime Areas of Learning</a:t>
            </a:r>
          </a:p>
        </p:txBody>
      </p:sp>
      <p:sp>
        <p:nvSpPr>
          <p:cNvPr id="16" name="sketch line">
            <a:extLst>
              <a:ext uri="{FF2B5EF4-FFF2-40B4-BE49-F238E27FC236}">
                <a16:creationId xmlns:a16="http://schemas.microsoft.com/office/drawing/2014/main" id="{56037404-66BD-46B5-9323-1B53131967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1753266"/>
            <a:ext cx="4243589" cy="18288"/>
          </a:xfrm>
          <a:custGeom>
            <a:avLst/>
            <a:gdLst>
              <a:gd name="csX0" fmla="*/ 0 w 4243589"/>
              <a:gd name="csY0" fmla="*/ 0 h 18288"/>
              <a:gd name="csX1" fmla="*/ 563791 w 4243589"/>
              <a:gd name="csY1" fmla="*/ 0 h 18288"/>
              <a:gd name="csX2" fmla="*/ 1042710 w 4243589"/>
              <a:gd name="csY2" fmla="*/ 0 h 18288"/>
              <a:gd name="csX3" fmla="*/ 1564066 w 4243589"/>
              <a:gd name="csY3" fmla="*/ 0 h 18288"/>
              <a:gd name="csX4" fmla="*/ 2212729 w 4243589"/>
              <a:gd name="csY4" fmla="*/ 0 h 18288"/>
              <a:gd name="csX5" fmla="*/ 2776520 w 4243589"/>
              <a:gd name="csY5" fmla="*/ 0 h 18288"/>
              <a:gd name="csX6" fmla="*/ 3297875 w 4243589"/>
              <a:gd name="csY6" fmla="*/ 0 h 18288"/>
              <a:gd name="csX7" fmla="*/ 4243589 w 4243589"/>
              <a:gd name="csY7" fmla="*/ 0 h 18288"/>
              <a:gd name="csX8" fmla="*/ 4243589 w 4243589"/>
              <a:gd name="csY8" fmla="*/ 18288 h 18288"/>
              <a:gd name="csX9" fmla="*/ 3637362 w 4243589"/>
              <a:gd name="csY9" fmla="*/ 18288 h 18288"/>
              <a:gd name="csX10" fmla="*/ 3116007 w 4243589"/>
              <a:gd name="csY10" fmla="*/ 18288 h 18288"/>
              <a:gd name="csX11" fmla="*/ 2424908 w 4243589"/>
              <a:gd name="csY11" fmla="*/ 18288 h 18288"/>
              <a:gd name="csX12" fmla="*/ 1861117 w 4243589"/>
              <a:gd name="csY12" fmla="*/ 18288 h 18288"/>
              <a:gd name="csX13" fmla="*/ 1382198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3987" y="7429"/>
                  <a:pt x="4243569" y="10822"/>
                  <a:pt x="4243589" y="18288"/>
                </a:cubicBezTo>
                <a:cubicBezTo>
                  <a:pt x="4112949" y="-2855"/>
                  <a:pt x="3928037" y="1831"/>
                  <a:pt x="3637362" y="18288"/>
                </a:cubicBezTo>
                <a:cubicBezTo>
                  <a:pt x="3346687" y="34745"/>
                  <a:pt x="3254446" y="26669"/>
                  <a:pt x="3116007" y="18288"/>
                </a:cubicBezTo>
                <a:cubicBezTo>
                  <a:pt x="2977569" y="9907"/>
                  <a:pt x="2620228" y="28873"/>
                  <a:pt x="2424908" y="18288"/>
                </a:cubicBezTo>
                <a:cubicBezTo>
                  <a:pt x="2229588" y="7703"/>
                  <a:pt x="2088287" y="-3854"/>
                  <a:pt x="1861117" y="18288"/>
                </a:cubicBezTo>
                <a:cubicBezTo>
                  <a:pt x="1633947" y="40430"/>
                  <a:pt x="1502447" y="-871"/>
                  <a:pt x="1382198" y="18288"/>
                </a:cubicBezTo>
                <a:cubicBezTo>
                  <a:pt x="1261949" y="37447"/>
                  <a:pt x="1045440" y="28353"/>
                  <a:pt x="733535" y="18288"/>
                </a:cubicBezTo>
                <a:cubicBezTo>
                  <a:pt x="421630" y="8223"/>
                  <a:pt x="341257" y="-18359"/>
                  <a:pt x="0" y="18288"/>
                </a:cubicBezTo>
                <a:cubicBezTo>
                  <a:pt x="-591" y="13205"/>
                  <a:pt x="-663" y="6329"/>
                  <a:pt x="0" y="0"/>
                </a:cubicBezTo>
                <a:close/>
              </a:path>
              <a:path w="4243589" h="18288"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2703" y="5429"/>
                  <a:pt x="4244410" y="14046"/>
                  <a:pt x="4243589" y="18288"/>
                </a:cubicBezTo>
                <a:cubicBezTo>
                  <a:pt x="4130424" y="-1240"/>
                  <a:pt x="3932803" y="42249"/>
                  <a:pt x="3722234" y="18288"/>
                </a:cubicBezTo>
                <a:cubicBezTo>
                  <a:pt x="3511665" y="-5673"/>
                  <a:pt x="3269903" y="45994"/>
                  <a:pt x="3116007" y="18288"/>
                </a:cubicBezTo>
                <a:cubicBezTo>
                  <a:pt x="2962111" y="-9418"/>
                  <a:pt x="2744280" y="23224"/>
                  <a:pt x="2509780" y="18288"/>
                </a:cubicBezTo>
                <a:cubicBezTo>
                  <a:pt x="2275280" y="13352"/>
                  <a:pt x="2066059" y="43664"/>
                  <a:pt x="1945989" y="18288"/>
                </a:cubicBezTo>
                <a:cubicBezTo>
                  <a:pt x="1825919" y="-7088"/>
                  <a:pt x="1407329" y="12616"/>
                  <a:pt x="1254890" y="18288"/>
                </a:cubicBezTo>
                <a:cubicBezTo>
                  <a:pt x="1102451" y="23960"/>
                  <a:pt x="837950" y="31673"/>
                  <a:pt x="563791" y="18288"/>
                </a:cubicBezTo>
                <a:cubicBezTo>
                  <a:pt x="289632" y="4903"/>
                  <a:pt x="132768" y="7105"/>
                  <a:pt x="0" y="18288"/>
                </a:cubicBezTo>
                <a:cubicBezTo>
                  <a:pt x="668" y="13665"/>
                  <a:pt x="578" y="5675"/>
                  <a:pt x="0" y="0"/>
                </a:cubicBezTo>
                <a:close/>
              </a:path>
            </a:pathLst>
          </a:custGeom>
          <a:solidFill>
            <a:srgbClr val="FFFFFF"/>
          </a:solidFill>
          <a:ln w="38100" cap="rnd">
            <a:solidFill>
              <a:srgbClr val="FFFFFF"/>
            </a:solidFill>
            <a:round/>
            <a:extLst>
              <a:ext uri="{C807C97D-BFC1-408E-A445-0C87EB9F89A2}">
                <ask:lineSketchStyleProps xmln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2" descr="https://sdmntprnortheu.oaiusercontent.com/files/00000000-7ac8-61f4-8b35-f1090fe3fa5c/raw?se=2025-09-17T11%3A12%3A35Z&amp;sp=r&amp;sv=2024-08-04&amp;sr=b&amp;scid=98d5375b-9952-52e1-9d1e-27e1ffbdf943&amp;skoid=b928fb90-500a-412f-a661-1ece57a7c318&amp;sktid=a48cca56-e6da-484e-a814-9c849652bcb3&amp;skt=2025-09-17T01%3A09%3A00Z&amp;ske=2025-09-18T01%3A09%3A00Z&amp;sks=b&amp;skv=2024-08-04&amp;sig=I8pC%2BG%2BBFPubIjHS5Rqawr%2BTHmNbfszpqH1GkgelffA%3D">
            <a:extLst>
              <a:ext uri="{FF2B5EF4-FFF2-40B4-BE49-F238E27FC236}">
                <a16:creationId xmlns:a16="http://schemas.microsoft.com/office/drawing/2014/main" id="{DD137527-ABE6-41C6-9E5C-09E2A80D403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662" t="27534" r="4532" b="43349"/>
          <a:stretch/>
        </p:blipFill>
        <p:spPr bwMode="auto">
          <a:xfrm>
            <a:off x="2784721" y="3134295"/>
            <a:ext cx="6800358" cy="3303081"/>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69409390-396C-43AF-8CAD-58A4917982E8}"/>
              </a:ext>
            </a:extLst>
          </p:cNvPr>
          <p:cNvSpPr>
            <a:spLocks noGrp="1"/>
          </p:cNvSpPr>
          <p:nvPr>
            <p:ph idx="4294967295"/>
          </p:nvPr>
        </p:nvSpPr>
        <p:spPr>
          <a:xfrm>
            <a:off x="6184900" y="457200"/>
            <a:ext cx="6007100" cy="1928813"/>
          </a:xfrm>
        </p:spPr>
        <p:txBody>
          <a:bodyPr vert="horz" lIns="91440" tIns="45720" rIns="91440" bIns="45720" rtlCol="0" anchor="ctr">
            <a:normAutofit/>
          </a:bodyPr>
          <a:lstStyle/>
          <a:p>
            <a:pPr marL="0"/>
            <a:endParaRPr lang="en-US" sz="2200"/>
          </a:p>
          <a:p>
            <a:endParaRPr lang="en-US" sz="2200"/>
          </a:p>
        </p:txBody>
      </p:sp>
    </p:spTree>
    <p:extLst>
      <p:ext uri="{BB962C8B-B14F-4D97-AF65-F5344CB8AC3E}">
        <p14:creationId xmlns:p14="http://schemas.microsoft.com/office/powerpoint/2010/main" val="18915401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76906711-0AFB-47DD-A4B6-4E94B38B8C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AA91F649-894C-41F6-A21D-3D1AC558E9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877832"/>
          </a:xfrm>
          <a:custGeom>
            <a:avLst/>
            <a:gdLst>
              <a:gd name="connsiteX0" fmla="*/ 6789701 w 12192000"/>
              <a:gd name="connsiteY0" fmla="*/ 2809623 h 2877832"/>
              <a:gd name="connsiteX1" fmla="*/ 6788702 w 12192000"/>
              <a:gd name="connsiteY1" fmla="*/ 2809701 h 2877832"/>
              <a:gd name="connsiteX2" fmla="*/ 6788476 w 12192000"/>
              <a:gd name="connsiteY2" fmla="*/ 2810235 h 2877832"/>
              <a:gd name="connsiteX3" fmla="*/ 0 w 12192000"/>
              <a:gd name="connsiteY3" fmla="*/ 0 h 2877832"/>
              <a:gd name="connsiteX4" fmla="*/ 12192000 w 12192000"/>
              <a:gd name="connsiteY4" fmla="*/ 0 h 2877832"/>
              <a:gd name="connsiteX5" fmla="*/ 12192000 w 12192000"/>
              <a:gd name="connsiteY5" fmla="*/ 1915388 h 2877832"/>
              <a:gd name="connsiteX6" fmla="*/ 12061096 w 12192000"/>
              <a:gd name="connsiteY6" fmla="*/ 1954428 h 2877832"/>
              <a:gd name="connsiteX7" fmla="*/ 11676800 w 12192000"/>
              <a:gd name="connsiteY7" fmla="*/ 2058003 h 2877832"/>
              <a:gd name="connsiteX8" fmla="*/ 10425355 w 12192000"/>
              <a:gd name="connsiteY8" fmla="*/ 2341542 h 2877832"/>
              <a:gd name="connsiteX9" fmla="*/ 9424022 w 12192000"/>
              <a:gd name="connsiteY9" fmla="*/ 2516704 h 2877832"/>
              <a:gd name="connsiteX10" fmla="*/ 8458419 w 12192000"/>
              <a:gd name="connsiteY10" fmla="*/ 2650405 h 2877832"/>
              <a:gd name="connsiteX11" fmla="*/ 7715970 w 12192000"/>
              <a:gd name="connsiteY11" fmla="*/ 2730352 h 2877832"/>
              <a:gd name="connsiteX12" fmla="*/ 6951716 w 12192000"/>
              <a:gd name="connsiteY12" fmla="*/ 2796132 h 2877832"/>
              <a:gd name="connsiteX13" fmla="*/ 6936303 w 12192000"/>
              <a:gd name="connsiteY13" fmla="*/ 2798203 h 2877832"/>
              <a:gd name="connsiteX14" fmla="*/ 6790448 w 12192000"/>
              <a:gd name="connsiteY14" fmla="*/ 2809564 h 2877832"/>
              <a:gd name="connsiteX15" fmla="*/ 6799941 w 12192000"/>
              <a:gd name="connsiteY15" fmla="*/ 2811384 h 2877832"/>
              <a:gd name="connsiteX16" fmla="*/ 6835432 w 12192000"/>
              <a:gd name="connsiteY16" fmla="*/ 2809677 h 2877832"/>
              <a:gd name="connsiteX17" fmla="*/ 6884003 w 12192000"/>
              <a:gd name="connsiteY17" fmla="*/ 2806699 h 2877832"/>
              <a:gd name="connsiteX18" fmla="*/ 7578771 w 12192000"/>
              <a:gd name="connsiteY18" fmla="*/ 2774172 h 2877832"/>
              <a:gd name="connsiteX19" fmla="*/ 8623845 w 12192000"/>
              <a:gd name="connsiteY19" fmla="*/ 2687275 h 2877832"/>
              <a:gd name="connsiteX20" fmla="*/ 9479970 w 12192000"/>
              <a:gd name="connsiteY20" fmla="*/ 2583369 h 2877832"/>
              <a:gd name="connsiteX21" fmla="*/ 10629308 w 12192000"/>
              <a:gd name="connsiteY21" fmla="*/ 2389212 h 2877832"/>
              <a:gd name="connsiteX22" fmla="*/ 11998498 w 12192000"/>
              <a:gd name="connsiteY22" fmla="*/ 2063218 h 2877832"/>
              <a:gd name="connsiteX23" fmla="*/ 12192000 w 12192000"/>
              <a:gd name="connsiteY23" fmla="*/ 2006219 h 2877832"/>
              <a:gd name="connsiteX24" fmla="*/ 12192000 w 12192000"/>
              <a:gd name="connsiteY24" fmla="*/ 2060956 h 2877832"/>
              <a:gd name="connsiteX25" fmla="*/ 11829257 w 12192000"/>
              <a:gd name="connsiteY25" fmla="*/ 2166255 h 2877832"/>
              <a:gd name="connsiteX26" fmla="*/ 10939183 w 12192000"/>
              <a:gd name="connsiteY26" fmla="*/ 2380770 h 2877832"/>
              <a:gd name="connsiteX27" fmla="*/ 9985530 w 12192000"/>
              <a:gd name="connsiteY27" fmla="*/ 2560775 h 2877832"/>
              <a:gd name="connsiteX28" fmla="*/ 9186882 w 12192000"/>
              <a:gd name="connsiteY28" fmla="*/ 2676722 h 2877832"/>
              <a:gd name="connsiteX29" fmla="*/ 8578198 w 12192000"/>
              <a:gd name="connsiteY29" fmla="*/ 2746241 h 2877832"/>
              <a:gd name="connsiteX30" fmla="*/ 7864358 w 12192000"/>
              <a:gd name="connsiteY30" fmla="*/ 2807692 h 2877832"/>
              <a:gd name="connsiteX31" fmla="*/ 6935502 w 12192000"/>
              <a:gd name="connsiteY31" fmla="*/ 2859086 h 2877832"/>
              <a:gd name="connsiteX32" fmla="*/ 6477750 w 12192000"/>
              <a:gd name="connsiteY32" fmla="*/ 2872989 h 2877832"/>
              <a:gd name="connsiteX33" fmla="*/ 6362294 w 12192000"/>
              <a:gd name="connsiteY33" fmla="*/ 2877832 h 2877832"/>
              <a:gd name="connsiteX34" fmla="*/ 6057129 w 12192000"/>
              <a:gd name="connsiteY34" fmla="*/ 2877832 h 2877832"/>
              <a:gd name="connsiteX35" fmla="*/ 5977784 w 12192000"/>
              <a:gd name="connsiteY35" fmla="*/ 2873238 h 2877832"/>
              <a:gd name="connsiteX36" fmla="*/ 5265087 w 12192000"/>
              <a:gd name="connsiteY36" fmla="*/ 2836989 h 2877832"/>
              <a:gd name="connsiteX37" fmla="*/ 4346277 w 12192000"/>
              <a:gd name="connsiteY37" fmla="*/ 2774919 h 2877832"/>
              <a:gd name="connsiteX38" fmla="*/ 3373045 w 12192000"/>
              <a:gd name="connsiteY38" fmla="*/ 2676350 h 2877832"/>
              <a:gd name="connsiteX39" fmla="*/ 2362173 w 12192000"/>
              <a:gd name="connsiteY39" fmla="*/ 2557423 h 2877832"/>
              <a:gd name="connsiteX40" fmla="*/ 1233178 w 12192000"/>
              <a:gd name="connsiteY40" fmla="*/ 2384247 h 2877832"/>
              <a:gd name="connsiteX41" fmla="*/ 68500 w 12192000"/>
              <a:gd name="connsiteY41" fmla="*/ 2144540 h 2877832"/>
              <a:gd name="connsiteX42" fmla="*/ 0 w 12192000"/>
              <a:gd name="connsiteY42" fmla="*/ 2127185 h 2877832"/>
              <a:gd name="connsiteX43" fmla="*/ 0 w 12192000"/>
              <a:gd name="connsiteY43" fmla="*/ 2070696 h 2877832"/>
              <a:gd name="connsiteX44" fmla="*/ 72441 w 12192000"/>
              <a:gd name="connsiteY44" fmla="*/ 2089473 h 2877832"/>
              <a:gd name="connsiteX45" fmla="*/ 600716 w 12192000"/>
              <a:gd name="connsiteY45" fmla="*/ 2207843 h 2877832"/>
              <a:gd name="connsiteX46" fmla="*/ 1769512 w 12192000"/>
              <a:gd name="connsiteY46" fmla="*/ 2418011 h 2877832"/>
              <a:gd name="connsiteX47" fmla="*/ 2613554 w 12192000"/>
              <a:gd name="connsiteY47" fmla="*/ 2534953 h 2877832"/>
              <a:gd name="connsiteX48" fmla="*/ 2581134 w 12192000"/>
              <a:gd name="connsiteY48" fmla="*/ 2525022 h 2877832"/>
              <a:gd name="connsiteX49" fmla="*/ 1112635 w 12192000"/>
              <a:gd name="connsiteY49" fmla="*/ 2192325 h 2877832"/>
              <a:gd name="connsiteX50" fmla="*/ 420412 w 12192000"/>
              <a:gd name="connsiteY50" fmla="*/ 1992892 h 2877832"/>
              <a:gd name="connsiteX51" fmla="*/ 0 w 12192000"/>
              <a:gd name="connsiteY51" fmla="*/ 1853975 h 2877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000" h="2877832">
                <a:moveTo>
                  <a:pt x="6789701" y="2809623"/>
                </a:moveTo>
                <a:lnTo>
                  <a:pt x="6788702" y="2809701"/>
                </a:lnTo>
                <a:lnTo>
                  <a:pt x="6788476" y="2810235"/>
                </a:lnTo>
                <a:close/>
                <a:moveTo>
                  <a:pt x="0" y="0"/>
                </a:moveTo>
                <a:lnTo>
                  <a:pt x="12192000" y="0"/>
                </a:lnTo>
                <a:lnTo>
                  <a:pt x="12192000" y="1915388"/>
                </a:lnTo>
                <a:lnTo>
                  <a:pt x="12061096" y="1954428"/>
                </a:lnTo>
                <a:cubicBezTo>
                  <a:pt x="11933500" y="1990642"/>
                  <a:pt x="11805390" y="2025171"/>
                  <a:pt x="11676800" y="2058003"/>
                </a:cubicBezTo>
                <a:cubicBezTo>
                  <a:pt x="11262789" y="2165510"/>
                  <a:pt x="10845343" y="2259112"/>
                  <a:pt x="10425355" y="2341542"/>
                </a:cubicBezTo>
                <a:cubicBezTo>
                  <a:pt x="10092810" y="2406753"/>
                  <a:pt x="9759033" y="2465150"/>
                  <a:pt x="9424022" y="2516704"/>
                </a:cubicBezTo>
                <a:cubicBezTo>
                  <a:pt x="9102997" y="2566361"/>
                  <a:pt x="8781133" y="2610928"/>
                  <a:pt x="8458419" y="2650405"/>
                </a:cubicBezTo>
                <a:cubicBezTo>
                  <a:pt x="8211360" y="2680571"/>
                  <a:pt x="7963792" y="2706144"/>
                  <a:pt x="7715970" y="2730352"/>
                </a:cubicBezTo>
                <a:lnTo>
                  <a:pt x="6951716" y="2796132"/>
                </a:lnTo>
                <a:lnTo>
                  <a:pt x="6936303" y="2798203"/>
                </a:lnTo>
                <a:lnTo>
                  <a:pt x="6790448" y="2809564"/>
                </a:lnTo>
                <a:lnTo>
                  <a:pt x="6799941" y="2811384"/>
                </a:lnTo>
                <a:cubicBezTo>
                  <a:pt x="6811623" y="2811850"/>
                  <a:pt x="6823734" y="2809677"/>
                  <a:pt x="6835432" y="2809677"/>
                </a:cubicBezTo>
                <a:cubicBezTo>
                  <a:pt x="6851580" y="2809677"/>
                  <a:pt x="6867729" y="2807070"/>
                  <a:pt x="6884003" y="2806699"/>
                </a:cubicBezTo>
                <a:cubicBezTo>
                  <a:pt x="7115805" y="2801237"/>
                  <a:pt x="7347351" y="2789070"/>
                  <a:pt x="7578771" y="2774172"/>
                </a:cubicBezTo>
                <a:cubicBezTo>
                  <a:pt x="7927552" y="2751704"/>
                  <a:pt x="8276080" y="2723525"/>
                  <a:pt x="8623845" y="2687275"/>
                </a:cubicBezTo>
                <a:cubicBezTo>
                  <a:pt x="8909939" y="2657977"/>
                  <a:pt x="9195310" y="2623342"/>
                  <a:pt x="9479970" y="2583369"/>
                </a:cubicBezTo>
                <a:cubicBezTo>
                  <a:pt x="9864901" y="2528995"/>
                  <a:pt x="10248014" y="2464281"/>
                  <a:pt x="10629308" y="2389212"/>
                </a:cubicBezTo>
                <a:cubicBezTo>
                  <a:pt x="11090114" y="2298092"/>
                  <a:pt x="11546975" y="2190586"/>
                  <a:pt x="11998498" y="2063218"/>
                </a:cubicBezTo>
                <a:lnTo>
                  <a:pt x="12192000" y="2006219"/>
                </a:lnTo>
                <a:lnTo>
                  <a:pt x="12192000" y="2060956"/>
                </a:lnTo>
                <a:lnTo>
                  <a:pt x="11829257" y="2166255"/>
                </a:lnTo>
                <a:cubicBezTo>
                  <a:pt x="11534769" y="2245952"/>
                  <a:pt x="11238120" y="2316838"/>
                  <a:pt x="10939183" y="2380770"/>
                </a:cubicBezTo>
                <a:cubicBezTo>
                  <a:pt x="10622824" y="2448552"/>
                  <a:pt x="10304941" y="2508549"/>
                  <a:pt x="9985530" y="2560775"/>
                </a:cubicBezTo>
                <a:cubicBezTo>
                  <a:pt x="9720036" y="2604224"/>
                  <a:pt x="9453814" y="2642869"/>
                  <a:pt x="9186882" y="2676722"/>
                </a:cubicBezTo>
                <a:cubicBezTo>
                  <a:pt x="8984197" y="2702296"/>
                  <a:pt x="8781514" y="2726379"/>
                  <a:pt x="8578198" y="2746241"/>
                </a:cubicBezTo>
                <a:cubicBezTo>
                  <a:pt x="8340547" y="2768961"/>
                  <a:pt x="8102644" y="2790436"/>
                  <a:pt x="7864358" y="2807692"/>
                </a:cubicBezTo>
                <a:cubicBezTo>
                  <a:pt x="7554994" y="2830036"/>
                  <a:pt x="7245502" y="2847914"/>
                  <a:pt x="6935502" y="2859086"/>
                </a:cubicBezTo>
                <a:cubicBezTo>
                  <a:pt x="6782917" y="2864549"/>
                  <a:pt x="6630334" y="2868397"/>
                  <a:pt x="6477750" y="2872989"/>
                </a:cubicBezTo>
                <a:cubicBezTo>
                  <a:pt x="6439195" y="2870905"/>
                  <a:pt x="6400529" y="2872530"/>
                  <a:pt x="6362294" y="2877832"/>
                </a:cubicBezTo>
                <a:lnTo>
                  <a:pt x="6057129" y="2877832"/>
                </a:lnTo>
                <a:lnTo>
                  <a:pt x="5977784" y="2873238"/>
                </a:lnTo>
                <a:cubicBezTo>
                  <a:pt x="5740261" y="2860825"/>
                  <a:pt x="5502739" y="2847046"/>
                  <a:pt x="5265087" y="2836989"/>
                </a:cubicBezTo>
                <a:cubicBezTo>
                  <a:pt x="4958267" y="2824573"/>
                  <a:pt x="4651826" y="2804093"/>
                  <a:pt x="4346277" y="2774919"/>
                </a:cubicBezTo>
                <a:cubicBezTo>
                  <a:pt x="4021654" y="2744007"/>
                  <a:pt x="3697795" y="2709372"/>
                  <a:pt x="3373045" y="2676350"/>
                </a:cubicBezTo>
                <a:cubicBezTo>
                  <a:pt x="3035412" y="2642088"/>
                  <a:pt x="2698456" y="2602449"/>
                  <a:pt x="2362173" y="2557423"/>
                </a:cubicBezTo>
                <a:cubicBezTo>
                  <a:pt x="1984692" y="2507270"/>
                  <a:pt x="1608364" y="2449544"/>
                  <a:pt x="1233178" y="2384247"/>
                </a:cubicBezTo>
                <a:cubicBezTo>
                  <a:pt x="842181" y="2315534"/>
                  <a:pt x="453758" y="2237046"/>
                  <a:pt x="68500" y="2144540"/>
                </a:cubicBezTo>
                <a:lnTo>
                  <a:pt x="0" y="2127185"/>
                </a:lnTo>
                <a:lnTo>
                  <a:pt x="0" y="2070696"/>
                </a:lnTo>
                <a:lnTo>
                  <a:pt x="72441" y="2089473"/>
                </a:lnTo>
                <a:cubicBezTo>
                  <a:pt x="247961" y="2131651"/>
                  <a:pt x="424164" y="2170911"/>
                  <a:pt x="600716" y="2207843"/>
                </a:cubicBezTo>
                <a:cubicBezTo>
                  <a:pt x="988279" y="2288657"/>
                  <a:pt x="1378133" y="2357555"/>
                  <a:pt x="1769512" y="2418011"/>
                </a:cubicBezTo>
                <a:cubicBezTo>
                  <a:pt x="2052426" y="2461587"/>
                  <a:pt x="2335725" y="2501684"/>
                  <a:pt x="2613554" y="2534953"/>
                </a:cubicBezTo>
                <a:cubicBezTo>
                  <a:pt x="2605544" y="2537560"/>
                  <a:pt x="2594611" y="2527504"/>
                  <a:pt x="2581134" y="2525022"/>
                </a:cubicBezTo>
                <a:cubicBezTo>
                  <a:pt x="2087178" y="2433070"/>
                  <a:pt x="1597684" y="2322177"/>
                  <a:pt x="1112635" y="2192325"/>
                </a:cubicBezTo>
                <a:cubicBezTo>
                  <a:pt x="880453" y="2130254"/>
                  <a:pt x="649713" y="2063776"/>
                  <a:pt x="420412" y="1992892"/>
                </a:cubicBezTo>
                <a:lnTo>
                  <a:pt x="0" y="185397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 name="Title 5">
            <a:extLst>
              <a:ext uri="{FF2B5EF4-FFF2-40B4-BE49-F238E27FC236}">
                <a16:creationId xmlns:a16="http://schemas.microsoft.com/office/drawing/2014/main" id="{47991162-A982-4E95-AFA1-E5E51222A510}"/>
              </a:ext>
            </a:extLst>
          </p:cNvPr>
          <p:cNvSpPr>
            <a:spLocks noGrp="1"/>
          </p:cNvSpPr>
          <p:nvPr>
            <p:ph type="title"/>
          </p:nvPr>
        </p:nvSpPr>
        <p:spPr>
          <a:xfrm>
            <a:off x="638881" y="390525"/>
            <a:ext cx="10909640" cy="1510301"/>
          </a:xfrm>
        </p:spPr>
        <p:txBody>
          <a:bodyPr vert="horz" lIns="91440" tIns="45720" rIns="91440" bIns="45720" rtlCol="0" anchor="ctr">
            <a:normAutofit/>
          </a:bodyPr>
          <a:lstStyle/>
          <a:p>
            <a:pPr algn="ctr"/>
            <a:r>
              <a:rPr lang="en-US" sz="6600" kern="1200" dirty="0">
                <a:solidFill>
                  <a:srgbClr val="FFFFFF"/>
                </a:solidFill>
                <a:latin typeface="+mj-lt"/>
                <a:ea typeface="+mj-ea"/>
                <a:cs typeface="+mj-cs"/>
              </a:rPr>
              <a:t>Specific Areas of Learning</a:t>
            </a:r>
          </a:p>
        </p:txBody>
      </p:sp>
      <p:sp>
        <p:nvSpPr>
          <p:cNvPr id="17" name="sketch line">
            <a:extLst>
              <a:ext uri="{FF2B5EF4-FFF2-40B4-BE49-F238E27FC236}">
                <a16:creationId xmlns:a16="http://schemas.microsoft.com/office/drawing/2014/main" id="{56037404-66BD-46B5-9323-1B53131967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1753266"/>
            <a:ext cx="4243589" cy="18288"/>
          </a:xfrm>
          <a:custGeom>
            <a:avLst/>
            <a:gdLst>
              <a:gd name="csX0" fmla="*/ 0 w 4243589"/>
              <a:gd name="csY0" fmla="*/ 0 h 18288"/>
              <a:gd name="csX1" fmla="*/ 563791 w 4243589"/>
              <a:gd name="csY1" fmla="*/ 0 h 18288"/>
              <a:gd name="csX2" fmla="*/ 1042710 w 4243589"/>
              <a:gd name="csY2" fmla="*/ 0 h 18288"/>
              <a:gd name="csX3" fmla="*/ 1564066 w 4243589"/>
              <a:gd name="csY3" fmla="*/ 0 h 18288"/>
              <a:gd name="csX4" fmla="*/ 2212729 w 4243589"/>
              <a:gd name="csY4" fmla="*/ 0 h 18288"/>
              <a:gd name="csX5" fmla="*/ 2776520 w 4243589"/>
              <a:gd name="csY5" fmla="*/ 0 h 18288"/>
              <a:gd name="csX6" fmla="*/ 3297875 w 4243589"/>
              <a:gd name="csY6" fmla="*/ 0 h 18288"/>
              <a:gd name="csX7" fmla="*/ 4243589 w 4243589"/>
              <a:gd name="csY7" fmla="*/ 0 h 18288"/>
              <a:gd name="csX8" fmla="*/ 4243589 w 4243589"/>
              <a:gd name="csY8" fmla="*/ 18288 h 18288"/>
              <a:gd name="csX9" fmla="*/ 3637362 w 4243589"/>
              <a:gd name="csY9" fmla="*/ 18288 h 18288"/>
              <a:gd name="csX10" fmla="*/ 3116007 w 4243589"/>
              <a:gd name="csY10" fmla="*/ 18288 h 18288"/>
              <a:gd name="csX11" fmla="*/ 2424908 w 4243589"/>
              <a:gd name="csY11" fmla="*/ 18288 h 18288"/>
              <a:gd name="csX12" fmla="*/ 1861117 w 4243589"/>
              <a:gd name="csY12" fmla="*/ 18288 h 18288"/>
              <a:gd name="csX13" fmla="*/ 1382198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3987" y="7429"/>
                  <a:pt x="4243569" y="10822"/>
                  <a:pt x="4243589" y="18288"/>
                </a:cubicBezTo>
                <a:cubicBezTo>
                  <a:pt x="4112949" y="-2855"/>
                  <a:pt x="3928037" y="1831"/>
                  <a:pt x="3637362" y="18288"/>
                </a:cubicBezTo>
                <a:cubicBezTo>
                  <a:pt x="3346687" y="34745"/>
                  <a:pt x="3254446" y="26669"/>
                  <a:pt x="3116007" y="18288"/>
                </a:cubicBezTo>
                <a:cubicBezTo>
                  <a:pt x="2977569" y="9907"/>
                  <a:pt x="2620228" y="28873"/>
                  <a:pt x="2424908" y="18288"/>
                </a:cubicBezTo>
                <a:cubicBezTo>
                  <a:pt x="2229588" y="7703"/>
                  <a:pt x="2088287" y="-3854"/>
                  <a:pt x="1861117" y="18288"/>
                </a:cubicBezTo>
                <a:cubicBezTo>
                  <a:pt x="1633947" y="40430"/>
                  <a:pt x="1502447" y="-871"/>
                  <a:pt x="1382198" y="18288"/>
                </a:cubicBezTo>
                <a:cubicBezTo>
                  <a:pt x="1261949" y="37447"/>
                  <a:pt x="1045440" y="28353"/>
                  <a:pt x="733535" y="18288"/>
                </a:cubicBezTo>
                <a:cubicBezTo>
                  <a:pt x="421630" y="8223"/>
                  <a:pt x="341257" y="-18359"/>
                  <a:pt x="0" y="18288"/>
                </a:cubicBezTo>
                <a:cubicBezTo>
                  <a:pt x="-591" y="13205"/>
                  <a:pt x="-663" y="6329"/>
                  <a:pt x="0" y="0"/>
                </a:cubicBezTo>
                <a:close/>
              </a:path>
              <a:path w="4243589" h="18288"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2703" y="5429"/>
                  <a:pt x="4244410" y="14046"/>
                  <a:pt x="4243589" y="18288"/>
                </a:cubicBezTo>
                <a:cubicBezTo>
                  <a:pt x="4130424" y="-1240"/>
                  <a:pt x="3932803" y="42249"/>
                  <a:pt x="3722234" y="18288"/>
                </a:cubicBezTo>
                <a:cubicBezTo>
                  <a:pt x="3511665" y="-5673"/>
                  <a:pt x="3269903" y="45994"/>
                  <a:pt x="3116007" y="18288"/>
                </a:cubicBezTo>
                <a:cubicBezTo>
                  <a:pt x="2962111" y="-9418"/>
                  <a:pt x="2744280" y="23224"/>
                  <a:pt x="2509780" y="18288"/>
                </a:cubicBezTo>
                <a:cubicBezTo>
                  <a:pt x="2275280" y="13352"/>
                  <a:pt x="2066059" y="43664"/>
                  <a:pt x="1945989" y="18288"/>
                </a:cubicBezTo>
                <a:cubicBezTo>
                  <a:pt x="1825919" y="-7088"/>
                  <a:pt x="1407329" y="12616"/>
                  <a:pt x="1254890" y="18288"/>
                </a:cubicBezTo>
                <a:cubicBezTo>
                  <a:pt x="1102451" y="23960"/>
                  <a:pt x="837950" y="31673"/>
                  <a:pt x="563791" y="18288"/>
                </a:cubicBezTo>
                <a:cubicBezTo>
                  <a:pt x="289632" y="4903"/>
                  <a:pt x="132768" y="7105"/>
                  <a:pt x="0" y="18288"/>
                </a:cubicBezTo>
                <a:cubicBezTo>
                  <a:pt x="668" y="13665"/>
                  <a:pt x="578" y="5675"/>
                  <a:pt x="0" y="0"/>
                </a:cubicBezTo>
                <a:close/>
              </a:path>
            </a:pathLst>
          </a:custGeom>
          <a:solidFill>
            <a:srgbClr val="FFFFFF"/>
          </a:solidFill>
          <a:ln w="38100" cap="rnd">
            <a:solidFill>
              <a:srgbClr val="FFFFFF"/>
            </a:solidFill>
            <a:round/>
            <a:extLst>
              <a:ext uri="{C807C97D-BFC1-408E-A445-0C87EB9F89A2}">
                <ask:lineSketchStyleProps xmln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A poster of a child's learning program&#10;&#10;AI-generated content may be incorrect.">
            <a:extLst>
              <a:ext uri="{FF2B5EF4-FFF2-40B4-BE49-F238E27FC236}">
                <a16:creationId xmlns:a16="http://schemas.microsoft.com/office/drawing/2014/main" id="{92619F17-1CEF-41D5-8F34-227EBC9657B2}"/>
              </a:ext>
            </a:extLst>
          </p:cNvPr>
          <p:cNvPicPr>
            <a:picLocks noChangeAspect="1"/>
          </p:cNvPicPr>
          <p:nvPr/>
        </p:nvPicPr>
        <p:blipFill rotWithShape="1">
          <a:blip r:embed="rId3"/>
          <a:srcRect l="7071" t="56175" r="5064" b="-2083"/>
          <a:stretch/>
        </p:blipFill>
        <p:spPr>
          <a:xfrm>
            <a:off x="3156234" y="2950084"/>
            <a:ext cx="5874934" cy="3743324"/>
          </a:xfrm>
          <a:prstGeom prst="rect">
            <a:avLst/>
          </a:prstGeom>
        </p:spPr>
      </p:pic>
      <p:sp>
        <p:nvSpPr>
          <p:cNvPr id="3" name="Content Placeholder 2">
            <a:extLst>
              <a:ext uri="{FF2B5EF4-FFF2-40B4-BE49-F238E27FC236}">
                <a16:creationId xmlns:a16="http://schemas.microsoft.com/office/drawing/2014/main" id="{69409390-396C-43AF-8CAD-58A4917982E8}"/>
              </a:ext>
            </a:extLst>
          </p:cNvPr>
          <p:cNvSpPr>
            <a:spLocks noGrp="1"/>
          </p:cNvSpPr>
          <p:nvPr>
            <p:ph idx="4294967295"/>
          </p:nvPr>
        </p:nvSpPr>
        <p:spPr>
          <a:xfrm>
            <a:off x="6184900" y="457200"/>
            <a:ext cx="6007100" cy="1928813"/>
          </a:xfrm>
        </p:spPr>
        <p:txBody>
          <a:bodyPr vert="horz" lIns="91440" tIns="45720" rIns="91440" bIns="45720" rtlCol="0" anchor="ctr">
            <a:normAutofit/>
          </a:bodyPr>
          <a:lstStyle/>
          <a:p>
            <a:pPr marL="0"/>
            <a:endParaRPr lang="en-US" sz="2200"/>
          </a:p>
          <a:p>
            <a:endParaRPr lang="en-US" sz="2200"/>
          </a:p>
        </p:txBody>
      </p:sp>
    </p:spTree>
    <p:extLst>
      <p:ext uri="{BB962C8B-B14F-4D97-AF65-F5344CB8AC3E}">
        <p14:creationId xmlns:p14="http://schemas.microsoft.com/office/powerpoint/2010/main" val="12282612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2D2B266D-3625-4584-A5C3-7D3F672CFF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C463B99A-73EE-4FBB-B7C4-F9F9BCC25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A5D2A5D1-BA0D-47D3-B051-DA7743C46E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219825"/>
          </a:xfrm>
          <a:custGeom>
            <a:avLst/>
            <a:gdLst>
              <a:gd name="connsiteX0" fmla="*/ 6789701 w 12192000"/>
              <a:gd name="connsiteY0" fmla="*/ 6151588 h 6219825"/>
              <a:gd name="connsiteX1" fmla="*/ 6788702 w 12192000"/>
              <a:gd name="connsiteY1" fmla="*/ 6151666 h 6219825"/>
              <a:gd name="connsiteX2" fmla="*/ 6788476 w 12192000"/>
              <a:gd name="connsiteY2" fmla="*/ 6152200 h 6219825"/>
              <a:gd name="connsiteX3" fmla="*/ 9834 w 12192000"/>
              <a:gd name="connsiteY3" fmla="*/ 0 h 6219825"/>
              <a:gd name="connsiteX4" fmla="*/ 12357 w 12192000"/>
              <a:gd name="connsiteY4" fmla="*/ 1 h 6219825"/>
              <a:gd name="connsiteX5" fmla="*/ 12192000 w 12192000"/>
              <a:gd name="connsiteY5" fmla="*/ 1 h 6219825"/>
              <a:gd name="connsiteX6" fmla="*/ 12192000 w 12192000"/>
              <a:gd name="connsiteY6" fmla="*/ 5105401 h 6219825"/>
              <a:gd name="connsiteX7" fmla="*/ 12191716 w 12192000"/>
              <a:gd name="connsiteY7" fmla="*/ 5105401 h 6219825"/>
              <a:gd name="connsiteX8" fmla="*/ 12192000 w 12192000"/>
              <a:gd name="connsiteY8" fmla="*/ 5256977 h 6219825"/>
              <a:gd name="connsiteX9" fmla="*/ 12061096 w 12192000"/>
              <a:gd name="connsiteY9" fmla="*/ 5296034 h 6219825"/>
              <a:gd name="connsiteX10" fmla="*/ 11676800 w 12192000"/>
              <a:gd name="connsiteY10" fmla="*/ 5399652 h 6219825"/>
              <a:gd name="connsiteX11" fmla="*/ 10425355 w 12192000"/>
              <a:gd name="connsiteY11" fmla="*/ 5683310 h 6219825"/>
              <a:gd name="connsiteX12" fmla="*/ 9424022 w 12192000"/>
              <a:gd name="connsiteY12" fmla="*/ 5858546 h 6219825"/>
              <a:gd name="connsiteX13" fmla="*/ 8458419 w 12192000"/>
              <a:gd name="connsiteY13" fmla="*/ 5992303 h 6219825"/>
              <a:gd name="connsiteX14" fmla="*/ 7715970 w 12192000"/>
              <a:gd name="connsiteY14" fmla="*/ 6072283 h 6219825"/>
              <a:gd name="connsiteX15" fmla="*/ 6951716 w 12192000"/>
              <a:gd name="connsiteY15" fmla="*/ 6138091 h 6219825"/>
              <a:gd name="connsiteX16" fmla="*/ 6936303 w 12192000"/>
              <a:gd name="connsiteY16" fmla="*/ 6140163 h 6219825"/>
              <a:gd name="connsiteX17" fmla="*/ 6790448 w 12192000"/>
              <a:gd name="connsiteY17" fmla="*/ 6151529 h 6219825"/>
              <a:gd name="connsiteX18" fmla="*/ 6799941 w 12192000"/>
              <a:gd name="connsiteY18" fmla="*/ 6153349 h 6219825"/>
              <a:gd name="connsiteX19" fmla="*/ 6835432 w 12192000"/>
              <a:gd name="connsiteY19" fmla="*/ 6151642 h 6219825"/>
              <a:gd name="connsiteX20" fmla="*/ 6884003 w 12192000"/>
              <a:gd name="connsiteY20" fmla="*/ 6148662 h 6219825"/>
              <a:gd name="connsiteX21" fmla="*/ 7578771 w 12192000"/>
              <a:gd name="connsiteY21" fmla="*/ 6116122 h 6219825"/>
              <a:gd name="connsiteX22" fmla="*/ 8623845 w 12192000"/>
              <a:gd name="connsiteY22" fmla="*/ 6029188 h 6219825"/>
              <a:gd name="connsiteX23" fmla="*/ 9479970 w 12192000"/>
              <a:gd name="connsiteY23" fmla="*/ 5925239 h 6219825"/>
              <a:gd name="connsiteX24" fmla="*/ 10629308 w 12192000"/>
              <a:gd name="connsiteY24" fmla="*/ 5731000 h 6219825"/>
              <a:gd name="connsiteX25" fmla="*/ 11998498 w 12192000"/>
              <a:gd name="connsiteY25" fmla="*/ 5404869 h 6219825"/>
              <a:gd name="connsiteX26" fmla="*/ 12192000 w 12192000"/>
              <a:gd name="connsiteY26" fmla="*/ 5347846 h 6219825"/>
              <a:gd name="connsiteX27" fmla="*/ 12192000 w 12192000"/>
              <a:gd name="connsiteY27" fmla="*/ 5402606 h 6219825"/>
              <a:gd name="connsiteX28" fmla="*/ 11829257 w 12192000"/>
              <a:gd name="connsiteY28" fmla="*/ 5507950 h 6219825"/>
              <a:gd name="connsiteX29" fmla="*/ 10939183 w 12192000"/>
              <a:gd name="connsiteY29" fmla="*/ 5722555 h 6219825"/>
              <a:gd name="connsiteX30" fmla="*/ 9985530 w 12192000"/>
              <a:gd name="connsiteY30" fmla="*/ 5902635 h 6219825"/>
              <a:gd name="connsiteX31" fmla="*/ 9186882 w 12192000"/>
              <a:gd name="connsiteY31" fmla="*/ 6018631 h 6219825"/>
              <a:gd name="connsiteX32" fmla="*/ 8578198 w 12192000"/>
              <a:gd name="connsiteY32" fmla="*/ 6088179 h 6219825"/>
              <a:gd name="connsiteX33" fmla="*/ 7864358 w 12192000"/>
              <a:gd name="connsiteY33" fmla="*/ 6149656 h 6219825"/>
              <a:gd name="connsiteX34" fmla="*/ 6935502 w 12192000"/>
              <a:gd name="connsiteY34" fmla="*/ 6201071 h 6219825"/>
              <a:gd name="connsiteX35" fmla="*/ 6477750 w 12192000"/>
              <a:gd name="connsiteY35" fmla="*/ 6214980 h 6219825"/>
              <a:gd name="connsiteX36" fmla="*/ 6362294 w 12192000"/>
              <a:gd name="connsiteY36" fmla="*/ 6219825 h 6219825"/>
              <a:gd name="connsiteX37" fmla="*/ 6057129 w 12192000"/>
              <a:gd name="connsiteY37" fmla="*/ 6219825 h 6219825"/>
              <a:gd name="connsiteX38" fmla="*/ 5977784 w 12192000"/>
              <a:gd name="connsiteY38" fmla="*/ 6215229 h 6219825"/>
              <a:gd name="connsiteX39" fmla="*/ 5265087 w 12192000"/>
              <a:gd name="connsiteY39" fmla="*/ 6178965 h 6219825"/>
              <a:gd name="connsiteX40" fmla="*/ 4346277 w 12192000"/>
              <a:gd name="connsiteY40" fmla="*/ 6116869 h 6219825"/>
              <a:gd name="connsiteX41" fmla="*/ 3373045 w 12192000"/>
              <a:gd name="connsiteY41" fmla="*/ 6018259 h 6219825"/>
              <a:gd name="connsiteX42" fmla="*/ 2362173 w 12192000"/>
              <a:gd name="connsiteY42" fmla="*/ 5899282 h 6219825"/>
              <a:gd name="connsiteX43" fmla="*/ 1233178 w 12192000"/>
              <a:gd name="connsiteY43" fmla="*/ 5726033 h 6219825"/>
              <a:gd name="connsiteX44" fmla="*/ 68500 w 12192000"/>
              <a:gd name="connsiteY44" fmla="*/ 5486226 h 6219825"/>
              <a:gd name="connsiteX45" fmla="*/ 0 w 12192000"/>
              <a:gd name="connsiteY45" fmla="*/ 5468863 h 6219825"/>
              <a:gd name="connsiteX46" fmla="*/ 0 w 12192000"/>
              <a:gd name="connsiteY46" fmla="*/ 5412351 h 6219825"/>
              <a:gd name="connsiteX47" fmla="*/ 72441 w 12192000"/>
              <a:gd name="connsiteY47" fmla="*/ 5431135 h 6219825"/>
              <a:gd name="connsiteX48" fmla="*/ 600716 w 12192000"/>
              <a:gd name="connsiteY48" fmla="*/ 5549555 h 6219825"/>
              <a:gd name="connsiteX49" fmla="*/ 1769512 w 12192000"/>
              <a:gd name="connsiteY49" fmla="*/ 5759811 h 6219825"/>
              <a:gd name="connsiteX50" fmla="*/ 2613554 w 12192000"/>
              <a:gd name="connsiteY50" fmla="*/ 5876802 h 6219825"/>
              <a:gd name="connsiteX51" fmla="*/ 2581134 w 12192000"/>
              <a:gd name="connsiteY51" fmla="*/ 5866867 h 6219825"/>
              <a:gd name="connsiteX52" fmla="*/ 1112635 w 12192000"/>
              <a:gd name="connsiteY52" fmla="*/ 5534031 h 6219825"/>
              <a:gd name="connsiteX53" fmla="*/ 420412 w 12192000"/>
              <a:gd name="connsiteY53" fmla="*/ 5334514 h 6219825"/>
              <a:gd name="connsiteX54" fmla="*/ 0 w 12192000"/>
              <a:gd name="connsiteY54" fmla="*/ 5195539 h 6219825"/>
              <a:gd name="connsiteX55" fmla="*/ 60 w 12192000"/>
              <a:gd name="connsiteY55" fmla="*/ 5105401 h 6219825"/>
              <a:gd name="connsiteX56" fmla="*/ 0 w 12192000"/>
              <a:gd name="connsiteY56" fmla="*/ 5105401 h 6219825"/>
              <a:gd name="connsiteX57" fmla="*/ 0 w 12192000"/>
              <a:gd name="connsiteY57" fmla="*/ 1 h 6219825"/>
              <a:gd name="connsiteX58" fmla="*/ 9834 w 12192000"/>
              <a:gd name="connsiteY58" fmla="*/ 1 h 6219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12192000" h="6219825">
                <a:moveTo>
                  <a:pt x="6789701" y="6151588"/>
                </a:moveTo>
                <a:lnTo>
                  <a:pt x="6788702" y="6151666"/>
                </a:lnTo>
                <a:cubicBezTo>
                  <a:pt x="6788627" y="6151844"/>
                  <a:pt x="6788551" y="6152022"/>
                  <a:pt x="6788476" y="6152200"/>
                </a:cubicBezTo>
                <a:close/>
                <a:moveTo>
                  <a:pt x="9834" y="0"/>
                </a:moveTo>
                <a:lnTo>
                  <a:pt x="12357" y="1"/>
                </a:lnTo>
                <a:lnTo>
                  <a:pt x="12192000" y="1"/>
                </a:lnTo>
                <a:lnTo>
                  <a:pt x="12192000" y="5105401"/>
                </a:lnTo>
                <a:lnTo>
                  <a:pt x="12191716" y="5105401"/>
                </a:lnTo>
                <a:lnTo>
                  <a:pt x="12192000" y="5256977"/>
                </a:lnTo>
                <a:lnTo>
                  <a:pt x="12061096" y="5296034"/>
                </a:lnTo>
                <a:cubicBezTo>
                  <a:pt x="11933500" y="5332263"/>
                  <a:pt x="11805390" y="5366806"/>
                  <a:pt x="11676800" y="5399652"/>
                </a:cubicBezTo>
                <a:cubicBezTo>
                  <a:pt x="11262789" y="5507204"/>
                  <a:pt x="10845343" y="5600846"/>
                  <a:pt x="10425355" y="5683310"/>
                </a:cubicBezTo>
                <a:cubicBezTo>
                  <a:pt x="10092810" y="5748549"/>
                  <a:pt x="9759033" y="5806970"/>
                  <a:pt x="9424022" y="5858546"/>
                </a:cubicBezTo>
                <a:cubicBezTo>
                  <a:pt x="9102997" y="5908224"/>
                  <a:pt x="8781133" y="5952809"/>
                  <a:pt x="8458419" y="5992303"/>
                </a:cubicBezTo>
                <a:cubicBezTo>
                  <a:pt x="8211360" y="6022481"/>
                  <a:pt x="7963792" y="6048065"/>
                  <a:pt x="7715970" y="6072283"/>
                </a:cubicBezTo>
                <a:lnTo>
                  <a:pt x="6951716" y="6138091"/>
                </a:lnTo>
                <a:lnTo>
                  <a:pt x="6936303" y="6140163"/>
                </a:lnTo>
                <a:lnTo>
                  <a:pt x="6790448" y="6151529"/>
                </a:lnTo>
                <a:lnTo>
                  <a:pt x="6799941" y="6153349"/>
                </a:lnTo>
                <a:cubicBezTo>
                  <a:pt x="6811623" y="6153816"/>
                  <a:pt x="6823734" y="6151642"/>
                  <a:pt x="6835432" y="6151642"/>
                </a:cubicBezTo>
                <a:cubicBezTo>
                  <a:pt x="6851580" y="6151642"/>
                  <a:pt x="6867729" y="6149034"/>
                  <a:pt x="6884003" y="6148662"/>
                </a:cubicBezTo>
                <a:cubicBezTo>
                  <a:pt x="7115805" y="6143198"/>
                  <a:pt x="7347351" y="6131026"/>
                  <a:pt x="7578771" y="6116122"/>
                </a:cubicBezTo>
                <a:cubicBezTo>
                  <a:pt x="7927552" y="6093644"/>
                  <a:pt x="8276080" y="6065453"/>
                  <a:pt x="8623845" y="6029188"/>
                </a:cubicBezTo>
                <a:cubicBezTo>
                  <a:pt x="8909939" y="5999878"/>
                  <a:pt x="9195310" y="5965228"/>
                  <a:pt x="9479970" y="5925239"/>
                </a:cubicBezTo>
                <a:cubicBezTo>
                  <a:pt x="9864901" y="5870842"/>
                  <a:pt x="10248014" y="5806101"/>
                  <a:pt x="10629308" y="5731000"/>
                </a:cubicBezTo>
                <a:cubicBezTo>
                  <a:pt x="11090114" y="5639842"/>
                  <a:pt x="11546975" y="5532291"/>
                  <a:pt x="11998498" y="5404869"/>
                </a:cubicBezTo>
                <a:lnTo>
                  <a:pt x="12192000" y="5347846"/>
                </a:lnTo>
                <a:lnTo>
                  <a:pt x="12192000" y="5402606"/>
                </a:lnTo>
                <a:lnTo>
                  <a:pt x="11829257" y="5507950"/>
                </a:lnTo>
                <a:cubicBezTo>
                  <a:pt x="11534769" y="5587680"/>
                  <a:pt x="11238120" y="5658596"/>
                  <a:pt x="10939183" y="5722555"/>
                </a:cubicBezTo>
                <a:cubicBezTo>
                  <a:pt x="10622824" y="5790365"/>
                  <a:pt x="10304941" y="5850387"/>
                  <a:pt x="9985530" y="5902635"/>
                </a:cubicBezTo>
                <a:cubicBezTo>
                  <a:pt x="9720036" y="5946102"/>
                  <a:pt x="9453814" y="5984764"/>
                  <a:pt x="9186882" y="6018631"/>
                </a:cubicBezTo>
                <a:cubicBezTo>
                  <a:pt x="8984197" y="6044216"/>
                  <a:pt x="8781514" y="6068309"/>
                  <a:pt x="8578198" y="6088179"/>
                </a:cubicBezTo>
                <a:lnTo>
                  <a:pt x="7864358" y="6149656"/>
                </a:lnTo>
                <a:cubicBezTo>
                  <a:pt x="7554994" y="6172009"/>
                  <a:pt x="7245502" y="6189895"/>
                  <a:pt x="6935502" y="6201071"/>
                </a:cubicBezTo>
                <a:lnTo>
                  <a:pt x="6477750" y="6214980"/>
                </a:lnTo>
                <a:cubicBezTo>
                  <a:pt x="6439195" y="6212895"/>
                  <a:pt x="6400529" y="6214521"/>
                  <a:pt x="6362294" y="6219825"/>
                </a:cubicBezTo>
                <a:lnTo>
                  <a:pt x="6057129" y="6219825"/>
                </a:lnTo>
                <a:lnTo>
                  <a:pt x="5977784" y="6215229"/>
                </a:lnTo>
                <a:lnTo>
                  <a:pt x="5265087" y="6178965"/>
                </a:lnTo>
                <a:cubicBezTo>
                  <a:pt x="4958267" y="6166544"/>
                  <a:pt x="4651826" y="6146055"/>
                  <a:pt x="4346277" y="6116869"/>
                </a:cubicBezTo>
                <a:lnTo>
                  <a:pt x="3373045" y="6018259"/>
                </a:lnTo>
                <a:cubicBezTo>
                  <a:pt x="3035412" y="5983982"/>
                  <a:pt x="2698456" y="5944327"/>
                  <a:pt x="2362173" y="5899282"/>
                </a:cubicBezTo>
                <a:cubicBezTo>
                  <a:pt x="1984692" y="5849108"/>
                  <a:pt x="1608364" y="5791358"/>
                  <a:pt x="1233178" y="5726033"/>
                </a:cubicBezTo>
                <a:cubicBezTo>
                  <a:pt x="842181" y="5657291"/>
                  <a:pt x="453758" y="5578770"/>
                  <a:pt x="68500" y="5486226"/>
                </a:cubicBezTo>
                <a:lnTo>
                  <a:pt x="0" y="5468863"/>
                </a:lnTo>
                <a:lnTo>
                  <a:pt x="0" y="5412351"/>
                </a:lnTo>
                <a:lnTo>
                  <a:pt x="72441" y="5431135"/>
                </a:lnTo>
                <a:cubicBezTo>
                  <a:pt x="247961" y="5473331"/>
                  <a:pt x="424164" y="5512608"/>
                  <a:pt x="600716" y="5549555"/>
                </a:cubicBezTo>
                <a:cubicBezTo>
                  <a:pt x="988279" y="5630403"/>
                  <a:pt x="1378133" y="5699330"/>
                  <a:pt x="1769512" y="5759811"/>
                </a:cubicBezTo>
                <a:cubicBezTo>
                  <a:pt x="2052426" y="5803406"/>
                  <a:pt x="2335725" y="5843519"/>
                  <a:pt x="2613554" y="5876802"/>
                </a:cubicBezTo>
                <a:cubicBezTo>
                  <a:pt x="2605544" y="5879410"/>
                  <a:pt x="2594611" y="5869350"/>
                  <a:pt x="2581134" y="5866867"/>
                </a:cubicBezTo>
                <a:cubicBezTo>
                  <a:pt x="2087178" y="5774877"/>
                  <a:pt x="1597684" y="5663937"/>
                  <a:pt x="1112635" y="5534031"/>
                </a:cubicBezTo>
                <a:cubicBezTo>
                  <a:pt x="880453" y="5471934"/>
                  <a:pt x="649713" y="5405428"/>
                  <a:pt x="420412" y="5334514"/>
                </a:cubicBezTo>
                <a:lnTo>
                  <a:pt x="0" y="5195539"/>
                </a:lnTo>
                <a:lnTo>
                  <a:pt x="60" y="5105401"/>
                </a:lnTo>
                <a:lnTo>
                  <a:pt x="0" y="5105401"/>
                </a:lnTo>
                <a:lnTo>
                  <a:pt x="0" y="1"/>
                </a:lnTo>
                <a:lnTo>
                  <a:pt x="9834" y="1"/>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Picture 6">
            <a:extLst>
              <a:ext uri="{FF2B5EF4-FFF2-40B4-BE49-F238E27FC236}">
                <a16:creationId xmlns:a16="http://schemas.microsoft.com/office/drawing/2014/main" id="{A3425706-42EE-2B15-1063-22525572B071}"/>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1254145" y="273931"/>
            <a:ext cx="9680661" cy="6219825"/>
          </a:xfrm>
          <a:prstGeom prst="rect">
            <a:avLst/>
          </a:prstGeom>
        </p:spPr>
      </p:pic>
    </p:spTree>
    <p:extLst>
      <p:ext uri="{BB962C8B-B14F-4D97-AF65-F5344CB8AC3E}">
        <p14:creationId xmlns:p14="http://schemas.microsoft.com/office/powerpoint/2010/main" val="4905756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48824B7-A885-0647-91AB-3C63E1783A28}"/>
            </a:ext>
          </a:extLst>
        </p:cNvPr>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a:extLst>
              <a:ext uri="{FF2B5EF4-FFF2-40B4-BE49-F238E27FC236}">
                <a16:creationId xmlns:a16="http://schemas.microsoft.com/office/drawing/2014/main" id="{928137DC-B5C5-9563-1932-5FCBBB33F279}"/>
              </a:ext>
            </a:extLst>
          </p:cNvPr>
          <p:cNvSpPr txBox="1">
            <a:spLocks/>
          </p:cNvSpPr>
          <p:nvPr/>
        </p:nvSpPr>
        <p:spPr>
          <a:xfrm>
            <a:off x="838200" y="365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Aft>
                <a:spcPts val="600"/>
              </a:spcAft>
            </a:pPr>
            <a:r>
              <a:rPr lang="en-US" sz="5400" kern="1200" dirty="0">
                <a:solidFill>
                  <a:schemeClr val="tx1"/>
                </a:solidFill>
                <a:latin typeface="+mj-lt"/>
                <a:ea typeface="+mj-ea"/>
                <a:cs typeface="+mj-cs"/>
              </a:rPr>
              <a:t>A typical nursey session</a:t>
            </a:r>
          </a:p>
        </p:txBody>
      </p:sp>
      <p:sp>
        <p:nvSpPr>
          <p:cNvPr id="24"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sX0" fmla="*/ 0 w 10853928"/>
              <a:gd name="csY0" fmla="*/ 0 h 18288"/>
              <a:gd name="csX1" fmla="*/ 461292 w 10853928"/>
              <a:gd name="csY1" fmla="*/ 0 h 18288"/>
              <a:gd name="csX2" fmla="*/ 1139662 w 10853928"/>
              <a:gd name="csY2" fmla="*/ 0 h 18288"/>
              <a:gd name="csX3" fmla="*/ 1926572 w 10853928"/>
              <a:gd name="csY3" fmla="*/ 0 h 18288"/>
              <a:gd name="csX4" fmla="*/ 2279325 w 10853928"/>
              <a:gd name="csY4" fmla="*/ 0 h 18288"/>
              <a:gd name="csX5" fmla="*/ 2632078 w 10853928"/>
              <a:gd name="csY5" fmla="*/ 0 h 18288"/>
              <a:gd name="csX6" fmla="*/ 3527527 w 10853928"/>
              <a:gd name="csY6" fmla="*/ 0 h 18288"/>
              <a:gd name="csX7" fmla="*/ 4205897 w 10853928"/>
              <a:gd name="csY7" fmla="*/ 0 h 18288"/>
              <a:gd name="csX8" fmla="*/ 4558650 w 10853928"/>
              <a:gd name="csY8" fmla="*/ 0 h 18288"/>
              <a:gd name="csX9" fmla="*/ 5237020 w 10853928"/>
              <a:gd name="csY9" fmla="*/ 0 h 18288"/>
              <a:gd name="csX10" fmla="*/ 6132469 w 10853928"/>
              <a:gd name="csY10" fmla="*/ 0 h 18288"/>
              <a:gd name="csX11" fmla="*/ 6702301 w 10853928"/>
              <a:gd name="csY11" fmla="*/ 0 h 18288"/>
              <a:gd name="csX12" fmla="*/ 7272132 w 10853928"/>
              <a:gd name="csY12" fmla="*/ 0 h 18288"/>
              <a:gd name="csX13" fmla="*/ 7950502 w 10853928"/>
              <a:gd name="csY13" fmla="*/ 0 h 18288"/>
              <a:gd name="csX14" fmla="*/ 8737412 w 10853928"/>
              <a:gd name="csY14" fmla="*/ 0 h 18288"/>
              <a:gd name="csX15" fmla="*/ 9524322 w 10853928"/>
              <a:gd name="csY15" fmla="*/ 0 h 18288"/>
              <a:gd name="csX16" fmla="*/ 10853928 w 10853928"/>
              <a:gd name="csY16" fmla="*/ 0 h 18288"/>
              <a:gd name="csX17" fmla="*/ 10853928 w 10853928"/>
              <a:gd name="csY17" fmla="*/ 18288 h 18288"/>
              <a:gd name="csX18" fmla="*/ 10392636 w 10853928"/>
              <a:gd name="csY18" fmla="*/ 18288 h 18288"/>
              <a:gd name="csX19" fmla="*/ 9497187 w 10853928"/>
              <a:gd name="csY19" fmla="*/ 18288 h 18288"/>
              <a:gd name="csX20" fmla="*/ 8818817 w 10853928"/>
              <a:gd name="csY20" fmla="*/ 18288 h 18288"/>
              <a:gd name="csX21" fmla="*/ 8466064 w 10853928"/>
              <a:gd name="csY21" fmla="*/ 18288 h 18288"/>
              <a:gd name="csX22" fmla="*/ 7787693 w 10853928"/>
              <a:gd name="csY22" fmla="*/ 18288 h 18288"/>
              <a:gd name="csX23" fmla="*/ 7217862 w 10853928"/>
              <a:gd name="csY23" fmla="*/ 18288 h 18288"/>
              <a:gd name="csX24" fmla="*/ 6648031 w 10853928"/>
              <a:gd name="csY24" fmla="*/ 18288 h 18288"/>
              <a:gd name="csX25" fmla="*/ 6078200 w 10853928"/>
              <a:gd name="csY25" fmla="*/ 18288 h 18288"/>
              <a:gd name="csX26" fmla="*/ 5508368 w 10853928"/>
              <a:gd name="csY26" fmla="*/ 18288 h 18288"/>
              <a:gd name="csX27" fmla="*/ 4721459 w 10853928"/>
              <a:gd name="csY27" fmla="*/ 18288 h 18288"/>
              <a:gd name="csX28" fmla="*/ 4043088 w 10853928"/>
              <a:gd name="csY28" fmla="*/ 18288 h 18288"/>
              <a:gd name="csX29" fmla="*/ 3690336 w 10853928"/>
              <a:gd name="csY29" fmla="*/ 18288 h 18288"/>
              <a:gd name="csX30" fmla="*/ 3120504 w 10853928"/>
              <a:gd name="csY30" fmla="*/ 18288 h 18288"/>
              <a:gd name="csX31" fmla="*/ 2333595 w 10853928"/>
              <a:gd name="csY31" fmla="*/ 18288 h 18288"/>
              <a:gd name="csX32" fmla="*/ 1872303 w 10853928"/>
              <a:gd name="csY32" fmla="*/ 18288 h 18288"/>
              <a:gd name="csX33" fmla="*/ 976854 w 10853928"/>
              <a:gd name="csY33" fmla="*/ 18288 h 18288"/>
              <a:gd name="csX34" fmla="*/ 0 w 10853928"/>
              <a:gd name="csY34" fmla="*/ 18288 h 18288"/>
              <a:gd name="csX35" fmla="*/ 0 w 10853928"/>
              <a:gd name="csY35"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2">
            <a:extLst>
              <a:ext uri="{FF2B5EF4-FFF2-40B4-BE49-F238E27FC236}">
                <a16:creationId xmlns:a16="http://schemas.microsoft.com/office/drawing/2014/main" id="{5BE5D7CC-BCB9-1EF9-7AAE-C76C5294C3DC}"/>
              </a:ext>
            </a:extLst>
          </p:cNvPr>
          <p:cNvSpPr txBox="1">
            <a:spLocks/>
          </p:cNvSpPr>
          <p:nvPr/>
        </p:nvSpPr>
        <p:spPr>
          <a:xfrm>
            <a:off x="669036" y="1929384"/>
            <a:ext cx="10515600" cy="425196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t">
              <a:spcBef>
                <a:spcPts val="950"/>
              </a:spcBef>
              <a:buNone/>
            </a:pPr>
            <a:r>
              <a:rPr lang="en-US" sz="2200" b="1" dirty="0"/>
              <a:t>Morning</a:t>
            </a:r>
          </a:p>
          <a:p>
            <a:pPr fontAlgn="t">
              <a:spcBef>
                <a:spcPts val="950"/>
              </a:spcBef>
            </a:pPr>
            <a:r>
              <a:rPr lang="en-US" sz="2200" dirty="0"/>
              <a:t>Settling and indoor play </a:t>
            </a:r>
          </a:p>
          <a:p>
            <a:pPr marL="217170" fontAlgn="t">
              <a:spcBef>
                <a:spcPts val="950"/>
              </a:spcBef>
            </a:pPr>
            <a:r>
              <a:rPr lang="en-US" sz="2200" dirty="0"/>
              <a:t>Welcome and registration </a:t>
            </a:r>
          </a:p>
          <a:p>
            <a:pPr marL="217170" fontAlgn="t">
              <a:spcBef>
                <a:spcPts val="950"/>
              </a:spcBef>
            </a:pPr>
            <a:r>
              <a:rPr lang="en-US" sz="2200" dirty="0"/>
              <a:t>Listening and attention </a:t>
            </a:r>
            <a:r>
              <a:rPr lang="en-US" sz="1600" dirty="0"/>
              <a:t>(pre-phonics) </a:t>
            </a:r>
            <a:endParaRPr lang="en-US" sz="2200" dirty="0"/>
          </a:p>
          <a:p>
            <a:pPr marL="217170" fontAlgn="t">
              <a:spcBef>
                <a:spcPts val="950"/>
              </a:spcBef>
            </a:pPr>
            <a:r>
              <a:rPr lang="en-US" sz="2200" dirty="0"/>
              <a:t>Rhyme time</a:t>
            </a:r>
          </a:p>
          <a:p>
            <a:pPr marL="217170" fontAlgn="t">
              <a:spcBef>
                <a:spcPts val="950"/>
              </a:spcBef>
            </a:pPr>
            <a:r>
              <a:rPr lang="en-US" sz="2200" dirty="0"/>
              <a:t>Literacy/Story</a:t>
            </a:r>
          </a:p>
          <a:p>
            <a:pPr marL="217170" fontAlgn="t">
              <a:spcBef>
                <a:spcPts val="950"/>
              </a:spcBef>
            </a:pPr>
            <a:r>
              <a:rPr lang="en-US" sz="2200" dirty="0"/>
              <a:t>Outdoor play </a:t>
            </a:r>
          </a:p>
          <a:p>
            <a:pPr marL="217170" fontAlgn="t">
              <a:spcBef>
                <a:spcPts val="950"/>
              </a:spcBef>
            </a:pPr>
            <a:r>
              <a:rPr lang="en-US" sz="2200" dirty="0"/>
              <a:t>Small group snack </a:t>
            </a:r>
          </a:p>
          <a:p>
            <a:pPr marL="217170" fontAlgn="t">
              <a:spcBef>
                <a:spcPts val="950"/>
              </a:spcBef>
            </a:pPr>
            <a:r>
              <a:rPr lang="en-US" sz="2200" dirty="0"/>
              <a:t>Math/Circle time </a:t>
            </a:r>
            <a:r>
              <a:rPr lang="en-US" sz="1600" dirty="0"/>
              <a:t>(feelings, friendships, festivals, religion) </a:t>
            </a:r>
            <a:endParaRPr lang="en-US" sz="2200" dirty="0"/>
          </a:p>
          <a:p>
            <a:pPr marL="217170" fontAlgn="t">
              <a:spcBef>
                <a:spcPts val="950"/>
              </a:spcBef>
            </a:pPr>
            <a:r>
              <a:rPr lang="en-US" sz="2200" dirty="0"/>
              <a:t>Goodbye and home time </a:t>
            </a:r>
          </a:p>
          <a:p>
            <a:endParaRPr lang="en-US" sz="2200" dirty="0"/>
          </a:p>
        </p:txBody>
      </p:sp>
      <p:sp>
        <p:nvSpPr>
          <p:cNvPr id="6" name="Content Placeholder 6">
            <a:extLst>
              <a:ext uri="{FF2B5EF4-FFF2-40B4-BE49-F238E27FC236}">
                <a16:creationId xmlns:a16="http://schemas.microsoft.com/office/drawing/2014/main" id="{EC05A81B-27FD-69EE-A82C-2EE4DC691F4D}"/>
              </a:ext>
            </a:extLst>
          </p:cNvPr>
          <p:cNvSpPr txBox="1">
            <a:spLocks/>
          </p:cNvSpPr>
          <p:nvPr/>
        </p:nvSpPr>
        <p:spPr>
          <a:xfrm>
            <a:off x="6601368" y="2055813"/>
            <a:ext cx="4921596" cy="368458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200" b="1" dirty="0"/>
              <a:t>Afternoon</a:t>
            </a:r>
          </a:p>
          <a:p>
            <a:r>
              <a:rPr lang="en-US" sz="2200" dirty="0"/>
              <a:t>Lunchtime</a:t>
            </a:r>
          </a:p>
          <a:p>
            <a:r>
              <a:rPr lang="en-US" sz="2200" dirty="0"/>
              <a:t>Calming time </a:t>
            </a:r>
          </a:p>
          <a:p>
            <a:r>
              <a:rPr lang="en-US" sz="2200" dirty="0"/>
              <a:t>Discovery time </a:t>
            </a:r>
            <a:r>
              <a:rPr lang="en-US" sz="1600" dirty="0"/>
              <a:t>(topic work)/</a:t>
            </a:r>
            <a:r>
              <a:rPr lang="en-US" sz="2200" dirty="0"/>
              <a:t>Music and movement </a:t>
            </a:r>
          </a:p>
          <a:p>
            <a:r>
              <a:rPr lang="en-US" sz="2200" dirty="0"/>
              <a:t>Groups games</a:t>
            </a:r>
          </a:p>
          <a:p>
            <a:r>
              <a:rPr lang="en-US" sz="2200" dirty="0"/>
              <a:t>Story time</a:t>
            </a:r>
          </a:p>
          <a:p>
            <a:r>
              <a:rPr lang="en-US" sz="2200" dirty="0"/>
              <a:t>Goodbye and home time</a:t>
            </a:r>
          </a:p>
        </p:txBody>
      </p:sp>
    </p:spTree>
    <p:extLst>
      <p:ext uri="{BB962C8B-B14F-4D97-AF65-F5344CB8AC3E}">
        <p14:creationId xmlns:p14="http://schemas.microsoft.com/office/powerpoint/2010/main" val="41138001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 name="Rectangle 50">
            <a:extLst>
              <a:ext uri="{FF2B5EF4-FFF2-40B4-BE49-F238E27FC236}">
                <a16:creationId xmlns:a16="http://schemas.microsoft.com/office/drawing/2014/main" id="{5EF17487-C386-4F99-B5EB-4FD3DF4236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Freeform: Shape 52">
            <a:extLst>
              <a:ext uri="{FF2B5EF4-FFF2-40B4-BE49-F238E27FC236}">
                <a16:creationId xmlns:a16="http://schemas.microsoft.com/office/drawing/2014/main" id="{A0DE92DF-4769-4DE9-93FD-EE31271850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0" y="0"/>
            <a:ext cx="7472381" cy="6858000"/>
          </a:xfrm>
          <a:custGeom>
            <a:avLst/>
            <a:gdLst>
              <a:gd name="connsiteX0" fmla="*/ 1232666 w 7472381"/>
              <a:gd name="connsiteY0" fmla="*/ 0 h 6886575"/>
              <a:gd name="connsiteX1" fmla="*/ 7472381 w 7472381"/>
              <a:gd name="connsiteY1" fmla="*/ 0 h 6886575"/>
              <a:gd name="connsiteX2" fmla="*/ 7472381 w 7472381"/>
              <a:gd name="connsiteY2" fmla="*/ 814388 h 6886575"/>
              <a:gd name="connsiteX3" fmla="*/ 7472381 w 7472381"/>
              <a:gd name="connsiteY3" fmla="*/ 6411516 h 6886575"/>
              <a:gd name="connsiteX4" fmla="*/ 7472381 w 7472381"/>
              <a:gd name="connsiteY4" fmla="*/ 6886575 h 6886575"/>
              <a:gd name="connsiteX5" fmla="*/ 6992676 w 7472381"/>
              <a:gd name="connsiteY5" fmla="*/ 6886575 h 6886575"/>
              <a:gd name="connsiteX6" fmla="*/ 1946893 w 7472381"/>
              <a:gd name="connsiteY6" fmla="*/ 6886575 h 6886575"/>
              <a:gd name="connsiteX7" fmla="*/ 1506276 w 7472381"/>
              <a:gd name="connsiteY7" fmla="*/ 6686550 h 6886575"/>
              <a:gd name="connsiteX8" fmla="*/ 1314394 w 7472381"/>
              <a:gd name="connsiteY8" fmla="*/ 6457949 h 6886575"/>
              <a:gd name="connsiteX9" fmla="*/ 1246880 w 7472381"/>
              <a:gd name="connsiteY9" fmla="*/ 6393656 h 6886575"/>
              <a:gd name="connsiteX10" fmla="*/ 1079872 w 7472381"/>
              <a:gd name="connsiteY10" fmla="*/ 6307931 h 6886575"/>
              <a:gd name="connsiteX11" fmla="*/ 788495 w 7472381"/>
              <a:gd name="connsiteY11" fmla="*/ 6125765 h 6886575"/>
              <a:gd name="connsiteX12" fmla="*/ 895097 w 7472381"/>
              <a:gd name="connsiteY12" fmla="*/ 6082903 h 6886575"/>
              <a:gd name="connsiteX13" fmla="*/ 1204239 w 7472381"/>
              <a:gd name="connsiteY13" fmla="*/ 6193631 h 6886575"/>
              <a:gd name="connsiteX14" fmla="*/ 1428102 w 7472381"/>
              <a:gd name="connsiteY14" fmla="*/ 6222206 h 6886575"/>
              <a:gd name="connsiteX15" fmla="*/ 1111852 w 7472381"/>
              <a:gd name="connsiteY15" fmla="*/ 6029325 h 6886575"/>
              <a:gd name="connsiteX16" fmla="*/ 806262 w 7472381"/>
              <a:gd name="connsiteY16" fmla="*/ 5779294 h 6886575"/>
              <a:gd name="connsiteX17" fmla="*/ 1040785 w 7472381"/>
              <a:gd name="connsiteY17" fmla="*/ 5825728 h 6886575"/>
              <a:gd name="connsiteX18" fmla="*/ 1051445 w 7472381"/>
              <a:gd name="connsiteY18" fmla="*/ 5793581 h 6886575"/>
              <a:gd name="connsiteX19" fmla="*/ 845349 w 7472381"/>
              <a:gd name="connsiteY19" fmla="*/ 5497115 h 6886575"/>
              <a:gd name="connsiteX20" fmla="*/ 745855 w 7472381"/>
              <a:gd name="connsiteY20" fmla="*/ 5375672 h 6886575"/>
              <a:gd name="connsiteX21" fmla="*/ 291024 w 7472381"/>
              <a:gd name="connsiteY21" fmla="*/ 5014913 h 6886575"/>
              <a:gd name="connsiteX22" fmla="*/ 724535 w 7472381"/>
              <a:gd name="connsiteY22" fmla="*/ 5175647 h 6886575"/>
              <a:gd name="connsiteX23" fmla="*/ 276811 w 7472381"/>
              <a:gd name="connsiteY23" fmla="*/ 4825603 h 6886575"/>
              <a:gd name="connsiteX24" fmla="*/ 60055 w 7472381"/>
              <a:gd name="connsiteY24" fmla="*/ 4697016 h 6886575"/>
              <a:gd name="connsiteX25" fmla="*/ 6755 w 7472381"/>
              <a:gd name="connsiteY25" fmla="*/ 4622006 h 6886575"/>
              <a:gd name="connsiteX26" fmla="*/ 102696 w 7472381"/>
              <a:gd name="connsiteY26" fmla="*/ 4604146 h 6886575"/>
              <a:gd name="connsiteX27" fmla="*/ 397625 w 7472381"/>
              <a:gd name="connsiteY27" fmla="*/ 4632722 h 6886575"/>
              <a:gd name="connsiteX28" fmla="*/ 31628 w 7472381"/>
              <a:gd name="connsiteY28" fmla="*/ 4396978 h 6886575"/>
              <a:gd name="connsiteX29" fmla="*/ 305237 w 7472381"/>
              <a:gd name="connsiteY29" fmla="*/ 4432697 h 6886575"/>
              <a:gd name="connsiteX30" fmla="*/ 383412 w 7472381"/>
              <a:gd name="connsiteY30" fmla="*/ 4339828 h 6886575"/>
              <a:gd name="connsiteX31" fmla="*/ 511333 w 7472381"/>
              <a:gd name="connsiteY31" fmla="*/ 4189810 h 6886575"/>
              <a:gd name="connsiteX32" fmla="*/ 600167 w 7472381"/>
              <a:gd name="connsiteY32" fmla="*/ 4107656 h 6886575"/>
              <a:gd name="connsiteX33" fmla="*/ 635701 w 7472381"/>
              <a:gd name="connsiteY33" fmla="*/ 3843337 h 6886575"/>
              <a:gd name="connsiteX34" fmla="*/ 561080 w 7472381"/>
              <a:gd name="connsiteY34" fmla="*/ 3554015 h 6886575"/>
              <a:gd name="connsiteX35" fmla="*/ 354985 w 7472381"/>
              <a:gd name="connsiteY35" fmla="*/ 3407569 h 6886575"/>
              <a:gd name="connsiteX36" fmla="*/ 415392 w 7472381"/>
              <a:gd name="connsiteY36" fmla="*/ 3243263 h 6886575"/>
              <a:gd name="connsiteX37" fmla="*/ 852456 w 7472381"/>
              <a:gd name="connsiteY37" fmla="*/ 3343275 h 6886575"/>
              <a:gd name="connsiteX38" fmla="*/ 202190 w 7472381"/>
              <a:gd name="connsiteY38" fmla="*/ 2953940 h 6886575"/>
              <a:gd name="connsiteX39" fmla="*/ 312344 w 7472381"/>
              <a:gd name="connsiteY39" fmla="*/ 2936081 h 6886575"/>
              <a:gd name="connsiteX40" fmla="*/ 706768 w 7472381"/>
              <a:gd name="connsiteY40" fmla="*/ 2714625 h 6886575"/>
              <a:gd name="connsiteX41" fmla="*/ 728088 w 7472381"/>
              <a:gd name="connsiteY41" fmla="*/ 2703909 h 6886575"/>
              <a:gd name="connsiteX42" fmla="*/ 795602 w 7472381"/>
              <a:gd name="connsiteY42" fmla="*/ 2564606 h 6886575"/>
              <a:gd name="connsiteX43" fmla="*/ 1008804 w 7472381"/>
              <a:gd name="connsiteY43" fmla="*/ 2543175 h 6886575"/>
              <a:gd name="connsiteX44" fmla="*/ 1186473 w 7472381"/>
              <a:gd name="connsiteY44" fmla="*/ 2575322 h 6886575"/>
              <a:gd name="connsiteX45" fmla="*/ 1378355 w 7472381"/>
              <a:gd name="connsiteY45" fmla="*/ 2536031 h 6886575"/>
              <a:gd name="connsiteX46" fmla="*/ 1548916 w 7472381"/>
              <a:gd name="connsiteY46" fmla="*/ 2553891 h 6886575"/>
              <a:gd name="connsiteX47" fmla="*/ 1694604 w 7472381"/>
              <a:gd name="connsiteY47" fmla="*/ 2528888 h 6886575"/>
              <a:gd name="connsiteX48" fmla="*/ 1552469 w 7472381"/>
              <a:gd name="connsiteY48" fmla="*/ 2411015 h 6886575"/>
              <a:gd name="connsiteX49" fmla="*/ 1353481 w 7472381"/>
              <a:gd name="connsiteY49" fmla="*/ 2411015 h 6886575"/>
              <a:gd name="connsiteX50" fmla="*/ 1211346 w 7472381"/>
              <a:gd name="connsiteY50" fmla="*/ 2336007 h 6886575"/>
              <a:gd name="connsiteX51" fmla="*/ 1076318 w 7472381"/>
              <a:gd name="connsiteY51" fmla="*/ 2200275 h 6886575"/>
              <a:gd name="connsiteX52" fmla="*/ 600167 w 7472381"/>
              <a:gd name="connsiteY52" fmla="*/ 1982390 h 6886575"/>
              <a:gd name="connsiteX53" fmla="*/ 514886 w 7472381"/>
              <a:gd name="connsiteY53" fmla="*/ 1900238 h 6886575"/>
              <a:gd name="connsiteX54" fmla="*/ 1872273 w 7472381"/>
              <a:gd name="connsiteY54" fmla="*/ 2218135 h 6886575"/>
              <a:gd name="connsiteX55" fmla="*/ 1452975 w 7472381"/>
              <a:gd name="connsiteY55" fmla="*/ 2085975 h 6886575"/>
              <a:gd name="connsiteX56" fmla="*/ 1737245 w 7472381"/>
              <a:gd name="connsiteY56" fmla="*/ 2110978 h 6886575"/>
              <a:gd name="connsiteX57" fmla="*/ 1893593 w 7472381"/>
              <a:gd name="connsiteY57" fmla="*/ 2021681 h 6886575"/>
              <a:gd name="connsiteX58" fmla="*/ 1893593 w 7472381"/>
              <a:gd name="connsiteY58" fmla="*/ 1993106 h 6886575"/>
              <a:gd name="connsiteX59" fmla="*/ 1776332 w 7472381"/>
              <a:gd name="connsiteY59" fmla="*/ 1910953 h 6886575"/>
              <a:gd name="connsiteX60" fmla="*/ 1708818 w 7472381"/>
              <a:gd name="connsiteY60" fmla="*/ 1857375 h 6886575"/>
              <a:gd name="connsiteX61" fmla="*/ 1524043 w 7472381"/>
              <a:gd name="connsiteY61" fmla="*/ 1664493 h 6886575"/>
              <a:gd name="connsiteX62" fmla="*/ 1655517 w 7472381"/>
              <a:gd name="connsiteY62" fmla="*/ 1643062 h 6886575"/>
              <a:gd name="connsiteX63" fmla="*/ 1705264 w 7472381"/>
              <a:gd name="connsiteY63" fmla="*/ 1603772 h 6886575"/>
              <a:gd name="connsiteX64" fmla="*/ 1669731 w 7472381"/>
              <a:gd name="connsiteY64" fmla="*/ 1546622 h 6886575"/>
              <a:gd name="connsiteX65" fmla="*/ 1261093 w 7472381"/>
              <a:gd name="connsiteY65" fmla="*/ 1371600 h 6886575"/>
              <a:gd name="connsiteX66" fmla="*/ 1229113 w 7472381"/>
              <a:gd name="connsiteY66" fmla="*/ 1235869 h 6886575"/>
              <a:gd name="connsiteX67" fmla="*/ 1307287 w 7472381"/>
              <a:gd name="connsiteY67" fmla="*/ 1214437 h 6886575"/>
              <a:gd name="connsiteX68" fmla="*/ 1396121 w 7472381"/>
              <a:gd name="connsiteY68" fmla="*/ 1225153 h 6886575"/>
              <a:gd name="connsiteX69" fmla="*/ 1325054 w 7472381"/>
              <a:gd name="connsiteY69" fmla="*/ 1117997 h 6886575"/>
              <a:gd name="connsiteX70" fmla="*/ 1037231 w 7472381"/>
              <a:gd name="connsiteY70" fmla="*/ 1010841 h 6886575"/>
              <a:gd name="connsiteX71" fmla="*/ 983931 w 7472381"/>
              <a:gd name="connsiteY71" fmla="*/ 953690 h 6886575"/>
              <a:gd name="connsiteX72" fmla="*/ 1054998 w 7472381"/>
              <a:gd name="connsiteY72" fmla="*/ 925115 h 6886575"/>
              <a:gd name="connsiteX73" fmla="*/ 1108299 w 7472381"/>
              <a:gd name="connsiteY73" fmla="*/ 914400 h 6886575"/>
              <a:gd name="connsiteX74" fmla="*/ 6755 w 7472381"/>
              <a:gd name="connsiteY74" fmla="*/ 467915 h 6886575"/>
              <a:gd name="connsiteX75" fmla="*/ 255490 w 7472381"/>
              <a:gd name="connsiteY75" fmla="*/ 464344 h 6886575"/>
              <a:gd name="connsiteX76" fmla="*/ 500673 w 7472381"/>
              <a:gd name="connsiteY76" fmla="*/ 535781 h 6886575"/>
              <a:gd name="connsiteX77" fmla="*/ 760069 w 7472381"/>
              <a:gd name="connsiteY77" fmla="*/ 525066 h 6886575"/>
              <a:gd name="connsiteX78" fmla="*/ 1005251 w 7472381"/>
              <a:gd name="connsiteY78" fmla="*/ 560785 h 6886575"/>
              <a:gd name="connsiteX79" fmla="*/ 1218453 w 7472381"/>
              <a:gd name="connsiteY79" fmla="*/ 560785 h 6886575"/>
              <a:gd name="connsiteX80" fmla="*/ 1019464 w 7472381"/>
              <a:gd name="connsiteY80" fmla="*/ 507206 h 6886575"/>
              <a:gd name="connsiteX81" fmla="*/ 944844 w 7472381"/>
              <a:gd name="connsiteY81" fmla="*/ 417909 h 6886575"/>
              <a:gd name="connsiteX82" fmla="*/ 969717 w 7472381"/>
              <a:gd name="connsiteY82" fmla="*/ 335757 h 6886575"/>
              <a:gd name="connsiteX83" fmla="*/ 1051445 w 7472381"/>
              <a:gd name="connsiteY83" fmla="*/ 360759 h 6886575"/>
              <a:gd name="connsiteX84" fmla="*/ 1147386 w 7472381"/>
              <a:gd name="connsiteY84" fmla="*/ 453629 h 6886575"/>
              <a:gd name="connsiteX85" fmla="*/ 1168706 w 7472381"/>
              <a:gd name="connsiteY85" fmla="*/ 396478 h 6886575"/>
              <a:gd name="connsiteX86" fmla="*/ 1225560 w 7472381"/>
              <a:gd name="connsiteY86" fmla="*/ 353615 h 6886575"/>
              <a:gd name="connsiteX87" fmla="*/ 1552469 w 7472381"/>
              <a:gd name="connsiteY87" fmla="*/ 375047 h 6886575"/>
              <a:gd name="connsiteX88" fmla="*/ 1335714 w 7472381"/>
              <a:gd name="connsiteY88" fmla="*/ 192881 h 6886575"/>
              <a:gd name="connsiteX89" fmla="*/ 1197133 w 7472381"/>
              <a:gd name="connsiteY89" fmla="*/ 164306 h 6886575"/>
              <a:gd name="connsiteX90" fmla="*/ 1165153 w 7472381"/>
              <a:gd name="connsiteY90" fmla="*/ 89297 h 6886575"/>
              <a:gd name="connsiteX91" fmla="*/ 1229113 w 7472381"/>
              <a:gd name="connsiteY91" fmla="*/ 71437 h 6886575"/>
              <a:gd name="connsiteX92" fmla="*/ 1548916 w 7472381"/>
              <a:gd name="connsiteY92" fmla="*/ 135731 h 6886575"/>
              <a:gd name="connsiteX93" fmla="*/ 1602217 w 7472381"/>
              <a:gd name="connsiteY93" fmla="*/ 110728 h 6886575"/>
              <a:gd name="connsiteX94" fmla="*/ 1232666 w 7472381"/>
              <a:gd name="connsiteY94" fmla="*/ 0 h 6886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7472381" h="6886575">
                <a:moveTo>
                  <a:pt x="1232666" y="0"/>
                </a:moveTo>
                <a:lnTo>
                  <a:pt x="7472381" y="0"/>
                </a:lnTo>
                <a:lnTo>
                  <a:pt x="7472381" y="814388"/>
                </a:lnTo>
                <a:lnTo>
                  <a:pt x="7472381" y="6411516"/>
                </a:lnTo>
                <a:lnTo>
                  <a:pt x="7472381" y="6886575"/>
                </a:lnTo>
                <a:lnTo>
                  <a:pt x="6992676" y="6886575"/>
                </a:lnTo>
                <a:lnTo>
                  <a:pt x="1946893" y="6886575"/>
                </a:lnTo>
                <a:cubicBezTo>
                  <a:pt x="1801205" y="6815137"/>
                  <a:pt x="1662624" y="6729412"/>
                  <a:pt x="1506276" y="6686550"/>
                </a:cubicBezTo>
                <a:cubicBezTo>
                  <a:pt x="1399675" y="6657975"/>
                  <a:pt x="1296627" y="6607969"/>
                  <a:pt x="1314394" y="6457949"/>
                </a:cubicBezTo>
                <a:cubicBezTo>
                  <a:pt x="1317947" y="6415087"/>
                  <a:pt x="1289520" y="6382941"/>
                  <a:pt x="1246880" y="6393656"/>
                </a:cubicBezTo>
                <a:cubicBezTo>
                  <a:pt x="1165153" y="6415087"/>
                  <a:pt x="1126065" y="6354365"/>
                  <a:pt x="1079872" y="6307931"/>
                </a:cubicBezTo>
                <a:cubicBezTo>
                  <a:pt x="998144" y="6225779"/>
                  <a:pt x="919970" y="6140052"/>
                  <a:pt x="788495" y="6125765"/>
                </a:cubicBezTo>
                <a:cubicBezTo>
                  <a:pt x="813369" y="6061471"/>
                  <a:pt x="856009" y="6068615"/>
                  <a:pt x="895097" y="6082903"/>
                </a:cubicBezTo>
                <a:cubicBezTo>
                  <a:pt x="998144" y="6118622"/>
                  <a:pt x="1101192" y="6157912"/>
                  <a:pt x="1204239" y="6193631"/>
                </a:cubicBezTo>
                <a:cubicBezTo>
                  <a:pt x="1271754" y="6215062"/>
                  <a:pt x="1339267" y="6247209"/>
                  <a:pt x="1428102" y="6222206"/>
                </a:cubicBezTo>
                <a:cubicBezTo>
                  <a:pt x="1349928" y="6093619"/>
                  <a:pt x="1218453" y="6068615"/>
                  <a:pt x="1111852" y="6029325"/>
                </a:cubicBezTo>
                <a:cubicBezTo>
                  <a:pt x="980377" y="5979319"/>
                  <a:pt x="902203" y="5886450"/>
                  <a:pt x="806262" y="5779294"/>
                </a:cubicBezTo>
                <a:cubicBezTo>
                  <a:pt x="902203" y="5750719"/>
                  <a:pt x="962610" y="5829300"/>
                  <a:pt x="1040785" y="5825728"/>
                </a:cubicBezTo>
                <a:cubicBezTo>
                  <a:pt x="1044338" y="5815012"/>
                  <a:pt x="1051445" y="5793581"/>
                  <a:pt x="1051445" y="5793581"/>
                </a:cubicBezTo>
                <a:cubicBezTo>
                  <a:pt x="923523" y="5736431"/>
                  <a:pt x="866670" y="5629275"/>
                  <a:pt x="845349" y="5497115"/>
                </a:cubicBezTo>
                <a:cubicBezTo>
                  <a:pt x="838243" y="5429250"/>
                  <a:pt x="792049" y="5407819"/>
                  <a:pt x="745855" y="5375672"/>
                </a:cubicBezTo>
                <a:cubicBezTo>
                  <a:pt x="589507" y="5264943"/>
                  <a:pt x="422499" y="5164931"/>
                  <a:pt x="291024" y="5014913"/>
                </a:cubicBezTo>
                <a:cubicBezTo>
                  <a:pt x="443819" y="5032771"/>
                  <a:pt x="564633" y="5132784"/>
                  <a:pt x="724535" y="5175647"/>
                </a:cubicBezTo>
                <a:cubicBezTo>
                  <a:pt x="596614" y="5011340"/>
                  <a:pt x="429605" y="4925615"/>
                  <a:pt x="276811" y="4825603"/>
                </a:cubicBezTo>
                <a:cubicBezTo>
                  <a:pt x="205743" y="4779169"/>
                  <a:pt x="141783" y="4722018"/>
                  <a:pt x="60055" y="4697016"/>
                </a:cubicBezTo>
                <a:cubicBezTo>
                  <a:pt x="31628" y="4689872"/>
                  <a:pt x="-18119" y="4672013"/>
                  <a:pt x="6755" y="4622006"/>
                </a:cubicBezTo>
                <a:cubicBezTo>
                  <a:pt x="28075" y="4579144"/>
                  <a:pt x="67162" y="4593432"/>
                  <a:pt x="102696" y="4604146"/>
                </a:cubicBezTo>
                <a:cubicBezTo>
                  <a:pt x="187976" y="4632722"/>
                  <a:pt x="280364" y="4632722"/>
                  <a:pt x="397625" y="4632722"/>
                </a:cubicBezTo>
                <a:cubicBezTo>
                  <a:pt x="298131" y="4496990"/>
                  <a:pt x="116909" y="4539853"/>
                  <a:pt x="31628" y="4396978"/>
                </a:cubicBezTo>
                <a:cubicBezTo>
                  <a:pt x="138229" y="4371976"/>
                  <a:pt x="219957" y="4421982"/>
                  <a:pt x="305237" y="4432697"/>
                </a:cubicBezTo>
                <a:cubicBezTo>
                  <a:pt x="383412" y="4443413"/>
                  <a:pt x="401178" y="4418409"/>
                  <a:pt x="383412" y="4339828"/>
                </a:cubicBezTo>
                <a:cubicBezTo>
                  <a:pt x="354985" y="4218385"/>
                  <a:pt x="397625" y="4157662"/>
                  <a:pt x="511333" y="4189810"/>
                </a:cubicBezTo>
                <a:cubicBezTo>
                  <a:pt x="617934" y="4221956"/>
                  <a:pt x="628594" y="4175522"/>
                  <a:pt x="600167" y="4107656"/>
                </a:cubicBezTo>
                <a:cubicBezTo>
                  <a:pt x="557527" y="4007644"/>
                  <a:pt x="603720" y="3929063"/>
                  <a:pt x="635701" y="3843337"/>
                </a:cubicBezTo>
                <a:cubicBezTo>
                  <a:pt x="685448" y="3714750"/>
                  <a:pt x="664128" y="3650456"/>
                  <a:pt x="561080" y="3554015"/>
                </a:cubicBezTo>
                <a:cubicBezTo>
                  <a:pt x="500673" y="3500438"/>
                  <a:pt x="440265" y="3454003"/>
                  <a:pt x="354985" y="3407569"/>
                </a:cubicBezTo>
                <a:cubicBezTo>
                  <a:pt x="550420" y="3382565"/>
                  <a:pt x="347878" y="3296841"/>
                  <a:pt x="415392" y="3243263"/>
                </a:cubicBezTo>
                <a:cubicBezTo>
                  <a:pt x="553973" y="3221831"/>
                  <a:pt x="664128" y="3393282"/>
                  <a:pt x="852456" y="3343275"/>
                </a:cubicBezTo>
                <a:cubicBezTo>
                  <a:pt x="625041" y="3196828"/>
                  <a:pt x="369198" y="3150393"/>
                  <a:pt x="202190" y="2953940"/>
                </a:cubicBezTo>
                <a:cubicBezTo>
                  <a:pt x="241277" y="2911078"/>
                  <a:pt x="280364" y="2953940"/>
                  <a:pt x="312344" y="2936081"/>
                </a:cubicBezTo>
                <a:cubicBezTo>
                  <a:pt x="312344" y="2925365"/>
                  <a:pt x="685448" y="2993232"/>
                  <a:pt x="706768" y="2714625"/>
                </a:cubicBezTo>
                <a:cubicBezTo>
                  <a:pt x="713875" y="2714625"/>
                  <a:pt x="720982" y="2714625"/>
                  <a:pt x="728088" y="2703909"/>
                </a:cubicBezTo>
                <a:cubicBezTo>
                  <a:pt x="767175" y="2664619"/>
                  <a:pt x="731642" y="2571750"/>
                  <a:pt x="795602" y="2564606"/>
                </a:cubicBezTo>
                <a:cubicBezTo>
                  <a:pt x="866670" y="2557462"/>
                  <a:pt x="934184" y="2525315"/>
                  <a:pt x="1008804" y="2543175"/>
                </a:cubicBezTo>
                <a:cubicBezTo>
                  <a:pt x="1065658" y="2557462"/>
                  <a:pt x="1126065" y="2575322"/>
                  <a:pt x="1186473" y="2575322"/>
                </a:cubicBezTo>
                <a:cubicBezTo>
                  <a:pt x="1250433" y="2575322"/>
                  <a:pt x="1339267" y="2696766"/>
                  <a:pt x="1378355" y="2536031"/>
                </a:cubicBezTo>
                <a:cubicBezTo>
                  <a:pt x="1378355" y="2528888"/>
                  <a:pt x="1488509" y="2546747"/>
                  <a:pt x="1548916" y="2553891"/>
                </a:cubicBezTo>
                <a:cubicBezTo>
                  <a:pt x="1598663" y="2561035"/>
                  <a:pt x="1659071" y="2593181"/>
                  <a:pt x="1694604" y="2528888"/>
                </a:cubicBezTo>
                <a:cubicBezTo>
                  <a:pt x="1712371" y="2489596"/>
                  <a:pt x="1627090" y="2418159"/>
                  <a:pt x="1552469" y="2411015"/>
                </a:cubicBezTo>
                <a:cubicBezTo>
                  <a:pt x="1484956" y="2403872"/>
                  <a:pt x="1417442" y="2396728"/>
                  <a:pt x="1353481" y="2411015"/>
                </a:cubicBezTo>
                <a:cubicBezTo>
                  <a:pt x="1275307" y="2428875"/>
                  <a:pt x="1232666" y="2400300"/>
                  <a:pt x="1211346" y="2336007"/>
                </a:cubicBezTo>
                <a:cubicBezTo>
                  <a:pt x="1186473" y="2268141"/>
                  <a:pt x="1140279" y="2232422"/>
                  <a:pt x="1076318" y="2200275"/>
                </a:cubicBezTo>
                <a:cubicBezTo>
                  <a:pt x="919970" y="2121694"/>
                  <a:pt x="770729" y="2028825"/>
                  <a:pt x="600167" y="1982390"/>
                </a:cubicBezTo>
                <a:cubicBezTo>
                  <a:pt x="568187" y="1975246"/>
                  <a:pt x="529100" y="1960959"/>
                  <a:pt x="514886" y="1900238"/>
                </a:cubicBezTo>
                <a:cubicBezTo>
                  <a:pt x="976824" y="1993106"/>
                  <a:pt x="1396121" y="2232422"/>
                  <a:pt x="1872273" y="2218135"/>
                </a:cubicBezTo>
                <a:cubicBezTo>
                  <a:pt x="1744351" y="2143125"/>
                  <a:pt x="1591557" y="2139554"/>
                  <a:pt x="1452975" y="2085975"/>
                </a:cubicBezTo>
                <a:cubicBezTo>
                  <a:pt x="1552469" y="2046685"/>
                  <a:pt x="1644857" y="2089547"/>
                  <a:pt x="1737245" y="2110978"/>
                </a:cubicBezTo>
                <a:cubicBezTo>
                  <a:pt x="1815419" y="2128837"/>
                  <a:pt x="1886486" y="2132410"/>
                  <a:pt x="1893593" y="2021681"/>
                </a:cubicBezTo>
                <a:cubicBezTo>
                  <a:pt x="1893593" y="2010965"/>
                  <a:pt x="1893593" y="2003821"/>
                  <a:pt x="1893593" y="1993106"/>
                </a:cubicBezTo>
                <a:cubicBezTo>
                  <a:pt x="1865166" y="1946672"/>
                  <a:pt x="1826079" y="1925240"/>
                  <a:pt x="1776332" y="1910953"/>
                </a:cubicBezTo>
                <a:cubicBezTo>
                  <a:pt x="1747905" y="1903809"/>
                  <a:pt x="1708818" y="1889522"/>
                  <a:pt x="1708818" y="1857375"/>
                </a:cubicBezTo>
                <a:cubicBezTo>
                  <a:pt x="1712371" y="1735931"/>
                  <a:pt x="1616430" y="1700212"/>
                  <a:pt x="1524043" y="1664493"/>
                </a:cubicBezTo>
                <a:cubicBezTo>
                  <a:pt x="1573790" y="1603772"/>
                  <a:pt x="1616430" y="1646635"/>
                  <a:pt x="1655517" y="1643062"/>
                </a:cubicBezTo>
                <a:cubicBezTo>
                  <a:pt x="1680391" y="1639491"/>
                  <a:pt x="1705264" y="1635919"/>
                  <a:pt x="1705264" y="1603772"/>
                </a:cubicBezTo>
                <a:cubicBezTo>
                  <a:pt x="1705264" y="1578769"/>
                  <a:pt x="1694604" y="1546622"/>
                  <a:pt x="1669731" y="1546622"/>
                </a:cubicBezTo>
                <a:cubicBezTo>
                  <a:pt x="1513383" y="1543050"/>
                  <a:pt x="1424548" y="1371600"/>
                  <a:pt x="1261093" y="1371600"/>
                </a:cubicBezTo>
                <a:cubicBezTo>
                  <a:pt x="1161599" y="1371600"/>
                  <a:pt x="1310841" y="1275159"/>
                  <a:pt x="1229113" y="1235869"/>
                </a:cubicBezTo>
                <a:cubicBezTo>
                  <a:pt x="1211346" y="1225153"/>
                  <a:pt x="1278860" y="1210866"/>
                  <a:pt x="1307287" y="1214437"/>
                </a:cubicBezTo>
                <a:cubicBezTo>
                  <a:pt x="1335714" y="1218009"/>
                  <a:pt x="1360588" y="1243013"/>
                  <a:pt x="1396121" y="1225153"/>
                </a:cubicBezTo>
                <a:cubicBezTo>
                  <a:pt x="1413888" y="1160860"/>
                  <a:pt x="1367694" y="1135856"/>
                  <a:pt x="1325054" y="1117997"/>
                </a:cubicBezTo>
                <a:cubicBezTo>
                  <a:pt x="1232666" y="1075135"/>
                  <a:pt x="1140279" y="1025129"/>
                  <a:pt x="1037231" y="1010841"/>
                </a:cubicBezTo>
                <a:cubicBezTo>
                  <a:pt x="1001698" y="1007269"/>
                  <a:pt x="980377" y="989409"/>
                  <a:pt x="983931" y="953690"/>
                </a:cubicBezTo>
                <a:cubicBezTo>
                  <a:pt x="991037" y="907256"/>
                  <a:pt x="1026571" y="921544"/>
                  <a:pt x="1054998" y="925115"/>
                </a:cubicBezTo>
                <a:cubicBezTo>
                  <a:pt x="1072765" y="928688"/>
                  <a:pt x="1090532" y="939403"/>
                  <a:pt x="1108299" y="914400"/>
                </a:cubicBezTo>
                <a:cubicBezTo>
                  <a:pt x="692555" y="660797"/>
                  <a:pt x="472246" y="675085"/>
                  <a:pt x="6755" y="467915"/>
                </a:cubicBezTo>
                <a:cubicBezTo>
                  <a:pt x="109802" y="428625"/>
                  <a:pt x="184423" y="457200"/>
                  <a:pt x="255490" y="464344"/>
                </a:cubicBezTo>
                <a:cubicBezTo>
                  <a:pt x="433159" y="482203"/>
                  <a:pt x="323004" y="514350"/>
                  <a:pt x="500673" y="535781"/>
                </a:cubicBezTo>
                <a:cubicBezTo>
                  <a:pt x="585954" y="546497"/>
                  <a:pt x="664128" y="582216"/>
                  <a:pt x="760069" y="525066"/>
                </a:cubicBezTo>
                <a:cubicBezTo>
                  <a:pt x="824029" y="485775"/>
                  <a:pt x="927077" y="528637"/>
                  <a:pt x="1005251" y="560785"/>
                </a:cubicBezTo>
                <a:cubicBezTo>
                  <a:pt x="1069212" y="589360"/>
                  <a:pt x="1133172" y="596503"/>
                  <a:pt x="1218453" y="560785"/>
                </a:cubicBezTo>
                <a:cubicBezTo>
                  <a:pt x="1140279" y="539354"/>
                  <a:pt x="1079872" y="521494"/>
                  <a:pt x="1019464" y="507206"/>
                </a:cubicBezTo>
                <a:cubicBezTo>
                  <a:pt x="969717" y="496491"/>
                  <a:pt x="941290" y="471488"/>
                  <a:pt x="944844" y="417909"/>
                </a:cubicBezTo>
                <a:cubicBezTo>
                  <a:pt x="944844" y="389334"/>
                  <a:pt x="934184" y="350044"/>
                  <a:pt x="969717" y="335757"/>
                </a:cubicBezTo>
                <a:cubicBezTo>
                  <a:pt x="998144" y="321469"/>
                  <a:pt x="1037231" y="335757"/>
                  <a:pt x="1051445" y="360759"/>
                </a:cubicBezTo>
                <a:cubicBezTo>
                  <a:pt x="1069212" y="407194"/>
                  <a:pt x="1086978" y="450056"/>
                  <a:pt x="1147386" y="453629"/>
                </a:cubicBezTo>
                <a:cubicBezTo>
                  <a:pt x="1229113" y="460771"/>
                  <a:pt x="1182919" y="432197"/>
                  <a:pt x="1168706" y="396478"/>
                </a:cubicBezTo>
                <a:cubicBezTo>
                  <a:pt x="1154492" y="357188"/>
                  <a:pt x="1197133" y="346472"/>
                  <a:pt x="1225560" y="353615"/>
                </a:cubicBezTo>
                <a:cubicBezTo>
                  <a:pt x="1332161" y="385763"/>
                  <a:pt x="1442315" y="328613"/>
                  <a:pt x="1552469" y="375047"/>
                </a:cubicBezTo>
                <a:cubicBezTo>
                  <a:pt x="1524043" y="260747"/>
                  <a:pt x="1463635" y="210741"/>
                  <a:pt x="1335714" y="192881"/>
                </a:cubicBezTo>
                <a:cubicBezTo>
                  <a:pt x="1289520" y="189310"/>
                  <a:pt x="1239773" y="196453"/>
                  <a:pt x="1197133" y="164306"/>
                </a:cubicBezTo>
                <a:cubicBezTo>
                  <a:pt x="1172259" y="146447"/>
                  <a:pt x="1147386" y="125016"/>
                  <a:pt x="1165153" y="89297"/>
                </a:cubicBezTo>
                <a:cubicBezTo>
                  <a:pt x="1175813" y="64294"/>
                  <a:pt x="1204239" y="64294"/>
                  <a:pt x="1229113" y="71437"/>
                </a:cubicBezTo>
                <a:cubicBezTo>
                  <a:pt x="1332161" y="110728"/>
                  <a:pt x="1442315" y="121444"/>
                  <a:pt x="1548916" y="135731"/>
                </a:cubicBezTo>
                <a:cubicBezTo>
                  <a:pt x="1566683" y="139303"/>
                  <a:pt x="1584450" y="146447"/>
                  <a:pt x="1602217" y="110728"/>
                </a:cubicBezTo>
                <a:cubicBezTo>
                  <a:pt x="1477849" y="78581"/>
                  <a:pt x="1357034" y="35719"/>
                  <a:pt x="1232666" y="0"/>
                </a:cubicBezTo>
                <a:close/>
              </a:path>
            </a:pathLst>
          </a:custGeom>
          <a:solidFill>
            <a:schemeClr val="bg2">
              <a:alpha val="50000"/>
            </a:schemeClr>
          </a:solidFill>
          <a:ln w="32707" cap="flat">
            <a:noFill/>
            <a:prstDash val="solid"/>
            <a:miter/>
          </a:ln>
        </p:spPr>
        <p:txBody>
          <a:bodyPr wrap="square" rtlCol="0" anchor="ctr">
            <a:noAutofit/>
          </a:bodyPr>
          <a:lstStyle/>
          <a:p>
            <a:endParaRPr lang="en-US">
              <a:solidFill>
                <a:schemeClr val="tx1"/>
              </a:solidFill>
            </a:endParaRPr>
          </a:p>
        </p:txBody>
      </p:sp>
      <p:sp>
        <p:nvSpPr>
          <p:cNvPr id="2" name="Title 1">
            <a:extLst>
              <a:ext uri="{FF2B5EF4-FFF2-40B4-BE49-F238E27FC236}">
                <a16:creationId xmlns:a16="http://schemas.microsoft.com/office/drawing/2014/main" id="{EFED80B3-0063-1AFE-F093-B2357D4D87EA}"/>
              </a:ext>
            </a:extLst>
          </p:cNvPr>
          <p:cNvSpPr>
            <a:spLocks noGrp="1"/>
          </p:cNvSpPr>
          <p:nvPr>
            <p:ph type="title"/>
          </p:nvPr>
        </p:nvSpPr>
        <p:spPr>
          <a:xfrm>
            <a:off x="767552" y="643467"/>
            <a:ext cx="4838464" cy="1800526"/>
          </a:xfrm>
        </p:spPr>
        <p:txBody>
          <a:bodyPr>
            <a:normAutofit/>
          </a:bodyPr>
          <a:lstStyle/>
          <a:p>
            <a:r>
              <a:rPr lang="en-US" dirty="0">
                <a:latin typeface="+mn-lt"/>
              </a:rPr>
              <a:t>How can you help your child at home</a:t>
            </a:r>
          </a:p>
        </p:txBody>
      </p:sp>
      <p:sp>
        <p:nvSpPr>
          <p:cNvPr id="3" name="Content Placeholder 2">
            <a:extLst>
              <a:ext uri="{FF2B5EF4-FFF2-40B4-BE49-F238E27FC236}">
                <a16:creationId xmlns:a16="http://schemas.microsoft.com/office/drawing/2014/main" id="{85161A3B-F406-E0DF-DC5D-A04051D7705A}"/>
              </a:ext>
            </a:extLst>
          </p:cNvPr>
          <p:cNvSpPr>
            <a:spLocks noGrp="1"/>
          </p:cNvSpPr>
          <p:nvPr>
            <p:ph idx="1"/>
          </p:nvPr>
        </p:nvSpPr>
        <p:spPr>
          <a:xfrm>
            <a:off x="767551" y="2443993"/>
            <a:ext cx="4841512" cy="3553581"/>
          </a:xfrm>
        </p:spPr>
        <p:txBody>
          <a:bodyPr>
            <a:normAutofit fontScale="92500" lnSpcReduction="10000"/>
          </a:bodyPr>
          <a:lstStyle/>
          <a:p>
            <a:r>
              <a:rPr lang="en-US" sz="2400" dirty="0"/>
              <a:t>Read to them</a:t>
            </a:r>
          </a:p>
          <a:p>
            <a:r>
              <a:rPr lang="en-US" sz="2400" dirty="0"/>
              <a:t>Sing with them </a:t>
            </a:r>
          </a:p>
          <a:p>
            <a:r>
              <a:rPr lang="en-US" sz="2400" dirty="0"/>
              <a:t>Play with them</a:t>
            </a:r>
          </a:p>
          <a:p>
            <a:r>
              <a:rPr lang="en-US" sz="2400" dirty="0"/>
              <a:t>Talk to them</a:t>
            </a:r>
          </a:p>
          <a:p>
            <a:r>
              <a:rPr lang="en-US" sz="2400" dirty="0"/>
              <a:t>Complete fine and gross motor activities</a:t>
            </a:r>
          </a:p>
          <a:p>
            <a:r>
              <a:rPr lang="en-US" sz="2400" dirty="0"/>
              <a:t>Build independent skills - toileting, putting coats on etc. </a:t>
            </a:r>
          </a:p>
          <a:p>
            <a:r>
              <a:rPr lang="en-US" sz="2400" dirty="0"/>
              <a:t>Make learning fun and part of your everyday routine</a:t>
            </a:r>
          </a:p>
        </p:txBody>
      </p:sp>
      <p:pic>
        <p:nvPicPr>
          <p:cNvPr id="4" name="Picture 2" descr="Thrive Approach on X: &quot;Play is a big element of the Thrive Approach due to  the many benefits it brings to children and young people. @EdPsychEd have  created a great infographic on">
            <a:extLst>
              <a:ext uri="{FF2B5EF4-FFF2-40B4-BE49-F238E27FC236}">
                <a16:creationId xmlns:a16="http://schemas.microsoft.com/office/drawing/2014/main" id="{7B304E68-17CA-F2C3-5988-E3291DAD8D1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98" r="-1" b="-1"/>
          <a:stretch/>
        </p:blipFill>
        <p:spPr bwMode="auto">
          <a:xfrm>
            <a:off x="5609063" y="0"/>
            <a:ext cx="658293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27242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7" name="Rectangle 46">
            <a:extLst>
              <a:ext uri="{FF2B5EF4-FFF2-40B4-BE49-F238E27FC236}">
                <a16:creationId xmlns:a16="http://schemas.microsoft.com/office/drawing/2014/main" id="{6C4028FD-8BAA-4A19-BFDE-594D991B75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238F4D4-C222-7CEF-44A2-8943D9D8FC76}"/>
              </a:ext>
            </a:extLst>
          </p:cNvPr>
          <p:cNvSpPr>
            <a:spLocks noGrp="1"/>
          </p:cNvSpPr>
          <p:nvPr>
            <p:ph type="title"/>
          </p:nvPr>
        </p:nvSpPr>
        <p:spPr>
          <a:xfrm>
            <a:off x="838200" y="556995"/>
            <a:ext cx="10515600" cy="1133693"/>
          </a:xfrm>
        </p:spPr>
        <p:txBody>
          <a:bodyPr>
            <a:normAutofit/>
          </a:bodyPr>
          <a:lstStyle/>
          <a:p>
            <a:pPr algn="ctr"/>
            <a:r>
              <a:rPr lang="en-US" sz="5400" dirty="0">
                <a:latin typeface="+mn-lt"/>
              </a:rPr>
              <a:t>What your child needs in school</a:t>
            </a:r>
          </a:p>
        </p:txBody>
      </p:sp>
      <p:graphicFrame>
        <p:nvGraphicFramePr>
          <p:cNvPr id="45" name="Content Placeholder 2">
            <a:extLst>
              <a:ext uri="{FF2B5EF4-FFF2-40B4-BE49-F238E27FC236}">
                <a16:creationId xmlns:a16="http://schemas.microsoft.com/office/drawing/2014/main" id="{BFBF38CE-2303-CADE-706A-D7702F3C51E7}"/>
              </a:ext>
            </a:extLst>
          </p:cNvPr>
          <p:cNvGraphicFramePr>
            <a:graphicFrameLocks noGrp="1"/>
          </p:cNvGraphicFramePr>
          <p:nvPr>
            <p:ph idx="1"/>
            <p:extLst>
              <p:ext uri="{D42A27DB-BD31-4B8C-83A1-F6EECF244321}">
                <p14:modId xmlns:p14="http://schemas.microsoft.com/office/powerpoint/2010/main" val="1137535528"/>
              </p:ext>
            </p:extLst>
          </p:nvPr>
        </p:nvGraphicFramePr>
        <p:xfrm>
          <a:off x="688468" y="1960989"/>
          <a:ext cx="10812013" cy="43400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42855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BA94DD7-B90C-F373-BBAB-FB444487F301}"/>
              </a:ext>
            </a:extLst>
          </p:cNvPr>
          <p:cNvSpPr>
            <a:spLocks noGrp="1"/>
          </p:cNvSpPr>
          <p:nvPr>
            <p:ph type="title"/>
          </p:nvPr>
        </p:nvSpPr>
        <p:spPr>
          <a:xfrm>
            <a:off x="838200" y="365125"/>
            <a:ext cx="10515600" cy="1325563"/>
          </a:xfrm>
        </p:spPr>
        <p:txBody>
          <a:bodyPr>
            <a:normAutofit/>
          </a:bodyPr>
          <a:lstStyle/>
          <a:p>
            <a:pPr algn="ctr"/>
            <a:r>
              <a:rPr lang="en-US" sz="5400" dirty="0"/>
              <a:t>Lending Library</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sX0" fmla="*/ 0 w 10853928"/>
              <a:gd name="csY0" fmla="*/ 0 h 18288"/>
              <a:gd name="csX1" fmla="*/ 461292 w 10853928"/>
              <a:gd name="csY1" fmla="*/ 0 h 18288"/>
              <a:gd name="csX2" fmla="*/ 1139662 w 10853928"/>
              <a:gd name="csY2" fmla="*/ 0 h 18288"/>
              <a:gd name="csX3" fmla="*/ 1926572 w 10853928"/>
              <a:gd name="csY3" fmla="*/ 0 h 18288"/>
              <a:gd name="csX4" fmla="*/ 2279325 w 10853928"/>
              <a:gd name="csY4" fmla="*/ 0 h 18288"/>
              <a:gd name="csX5" fmla="*/ 2632078 w 10853928"/>
              <a:gd name="csY5" fmla="*/ 0 h 18288"/>
              <a:gd name="csX6" fmla="*/ 3527527 w 10853928"/>
              <a:gd name="csY6" fmla="*/ 0 h 18288"/>
              <a:gd name="csX7" fmla="*/ 4205897 w 10853928"/>
              <a:gd name="csY7" fmla="*/ 0 h 18288"/>
              <a:gd name="csX8" fmla="*/ 4558650 w 10853928"/>
              <a:gd name="csY8" fmla="*/ 0 h 18288"/>
              <a:gd name="csX9" fmla="*/ 5237020 w 10853928"/>
              <a:gd name="csY9" fmla="*/ 0 h 18288"/>
              <a:gd name="csX10" fmla="*/ 6132469 w 10853928"/>
              <a:gd name="csY10" fmla="*/ 0 h 18288"/>
              <a:gd name="csX11" fmla="*/ 6702301 w 10853928"/>
              <a:gd name="csY11" fmla="*/ 0 h 18288"/>
              <a:gd name="csX12" fmla="*/ 7272132 w 10853928"/>
              <a:gd name="csY12" fmla="*/ 0 h 18288"/>
              <a:gd name="csX13" fmla="*/ 7950502 w 10853928"/>
              <a:gd name="csY13" fmla="*/ 0 h 18288"/>
              <a:gd name="csX14" fmla="*/ 8737412 w 10853928"/>
              <a:gd name="csY14" fmla="*/ 0 h 18288"/>
              <a:gd name="csX15" fmla="*/ 9524322 w 10853928"/>
              <a:gd name="csY15" fmla="*/ 0 h 18288"/>
              <a:gd name="csX16" fmla="*/ 10853928 w 10853928"/>
              <a:gd name="csY16" fmla="*/ 0 h 18288"/>
              <a:gd name="csX17" fmla="*/ 10853928 w 10853928"/>
              <a:gd name="csY17" fmla="*/ 18288 h 18288"/>
              <a:gd name="csX18" fmla="*/ 10392636 w 10853928"/>
              <a:gd name="csY18" fmla="*/ 18288 h 18288"/>
              <a:gd name="csX19" fmla="*/ 9497187 w 10853928"/>
              <a:gd name="csY19" fmla="*/ 18288 h 18288"/>
              <a:gd name="csX20" fmla="*/ 8818817 w 10853928"/>
              <a:gd name="csY20" fmla="*/ 18288 h 18288"/>
              <a:gd name="csX21" fmla="*/ 8466064 w 10853928"/>
              <a:gd name="csY21" fmla="*/ 18288 h 18288"/>
              <a:gd name="csX22" fmla="*/ 7787693 w 10853928"/>
              <a:gd name="csY22" fmla="*/ 18288 h 18288"/>
              <a:gd name="csX23" fmla="*/ 7217862 w 10853928"/>
              <a:gd name="csY23" fmla="*/ 18288 h 18288"/>
              <a:gd name="csX24" fmla="*/ 6648031 w 10853928"/>
              <a:gd name="csY24" fmla="*/ 18288 h 18288"/>
              <a:gd name="csX25" fmla="*/ 6078200 w 10853928"/>
              <a:gd name="csY25" fmla="*/ 18288 h 18288"/>
              <a:gd name="csX26" fmla="*/ 5508368 w 10853928"/>
              <a:gd name="csY26" fmla="*/ 18288 h 18288"/>
              <a:gd name="csX27" fmla="*/ 4721459 w 10853928"/>
              <a:gd name="csY27" fmla="*/ 18288 h 18288"/>
              <a:gd name="csX28" fmla="*/ 4043088 w 10853928"/>
              <a:gd name="csY28" fmla="*/ 18288 h 18288"/>
              <a:gd name="csX29" fmla="*/ 3690336 w 10853928"/>
              <a:gd name="csY29" fmla="*/ 18288 h 18288"/>
              <a:gd name="csX30" fmla="*/ 3120504 w 10853928"/>
              <a:gd name="csY30" fmla="*/ 18288 h 18288"/>
              <a:gd name="csX31" fmla="*/ 2333595 w 10853928"/>
              <a:gd name="csY31" fmla="*/ 18288 h 18288"/>
              <a:gd name="csX32" fmla="*/ 1872303 w 10853928"/>
              <a:gd name="csY32" fmla="*/ 18288 h 18288"/>
              <a:gd name="csX33" fmla="*/ 976854 w 10853928"/>
              <a:gd name="csY33" fmla="*/ 18288 h 18288"/>
              <a:gd name="csX34" fmla="*/ 0 w 10853928"/>
              <a:gd name="csY34" fmla="*/ 18288 h 18288"/>
              <a:gd name="csX35" fmla="*/ 0 w 10853928"/>
              <a:gd name="csY35"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9F72E37-FB13-2E83-2A20-00E9751FF690}"/>
              </a:ext>
            </a:extLst>
          </p:cNvPr>
          <p:cNvSpPr>
            <a:spLocks noGrp="1"/>
          </p:cNvSpPr>
          <p:nvPr>
            <p:ph idx="1"/>
          </p:nvPr>
        </p:nvSpPr>
        <p:spPr>
          <a:xfrm>
            <a:off x="838200" y="1929384"/>
            <a:ext cx="7092142" cy="4251960"/>
          </a:xfrm>
        </p:spPr>
        <p:txBody>
          <a:bodyPr>
            <a:normAutofit fontScale="85000" lnSpcReduction="10000"/>
          </a:bodyPr>
          <a:lstStyle/>
          <a:p>
            <a:pPr>
              <a:lnSpc>
                <a:spcPct val="160000"/>
              </a:lnSpc>
            </a:pPr>
            <a:r>
              <a:rPr lang="en-GB" sz="1900" b="1" dirty="0"/>
              <a:t>Lending Library </a:t>
            </a:r>
            <a:r>
              <a:rPr lang="en-GB" sz="1900" dirty="0"/>
              <a:t>starting</a:t>
            </a:r>
            <a:r>
              <a:rPr lang="en-GB" sz="1900" b="1" dirty="0"/>
              <a:t> on Friday 9th October.</a:t>
            </a:r>
          </a:p>
          <a:p>
            <a:pPr>
              <a:lnSpc>
                <a:spcPct val="160000"/>
              </a:lnSpc>
            </a:pPr>
            <a:r>
              <a:rPr lang="en-GB" sz="1900" dirty="0"/>
              <a:t>Every </a:t>
            </a:r>
            <a:r>
              <a:rPr lang="en-GB" sz="1900" b="1" dirty="0"/>
              <a:t>Friday</a:t>
            </a:r>
            <a:r>
              <a:rPr lang="en-GB" sz="1900" dirty="0"/>
              <a:t> you will have the opportunity to choose a library book to share at home with your child.</a:t>
            </a:r>
          </a:p>
          <a:p>
            <a:pPr lvl="1">
              <a:lnSpc>
                <a:spcPct val="160000"/>
              </a:lnSpc>
            </a:pPr>
            <a:r>
              <a:rPr lang="en-GB" sz="1900" b="1" dirty="0"/>
              <a:t>Morning Nursery:</a:t>
            </a:r>
            <a:r>
              <a:rPr lang="en-GB" sz="1900" dirty="0"/>
              <a:t> 11:35–11:50am</a:t>
            </a:r>
            <a:br>
              <a:rPr lang="en-GB" sz="1900" dirty="0"/>
            </a:br>
            <a:r>
              <a:rPr lang="en-GB" sz="1900" b="1" dirty="0"/>
              <a:t>Full-Time Nursery:</a:t>
            </a:r>
            <a:r>
              <a:rPr lang="en-GB" sz="1900" dirty="0"/>
              <a:t> 3:00–3:10pm</a:t>
            </a:r>
          </a:p>
          <a:p>
            <a:pPr>
              <a:lnSpc>
                <a:spcPct val="160000"/>
              </a:lnSpc>
            </a:pPr>
            <a:r>
              <a:rPr lang="en-GB" sz="1900" dirty="0"/>
              <a:t>If you are unable to attend the Lending Library, a member of staff will help your child choose a book to take home.</a:t>
            </a:r>
          </a:p>
          <a:p>
            <a:pPr>
              <a:lnSpc>
                <a:spcPct val="160000"/>
              </a:lnSpc>
            </a:pPr>
            <a:r>
              <a:rPr lang="en-GB" sz="1900" dirty="0"/>
              <a:t>When your child returns their library book on time each Friday, they will receive a sticker on our </a:t>
            </a:r>
            <a:r>
              <a:rPr lang="en-GB" sz="1900" b="1" dirty="0"/>
              <a:t>Reading Rocket</a:t>
            </a:r>
            <a:r>
              <a:rPr lang="en-GB" sz="1900" dirty="0"/>
              <a:t>. For every </a:t>
            </a:r>
            <a:r>
              <a:rPr lang="en-GB" sz="1900" b="1" dirty="0"/>
              <a:t>10 stickers</a:t>
            </a:r>
            <a:r>
              <a:rPr lang="en-GB" sz="1900" dirty="0"/>
              <a:t> your child collects, they will receive a prize!</a:t>
            </a:r>
          </a:p>
          <a:p>
            <a:endParaRPr lang="en-GB" sz="2200" dirty="0"/>
          </a:p>
          <a:p>
            <a:endParaRPr lang="en-GB" sz="1600" dirty="0"/>
          </a:p>
          <a:p>
            <a:endParaRPr lang="en-US" sz="1600" dirty="0"/>
          </a:p>
        </p:txBody>
      </p:sp>
      <p:pic>
        <p:nvPicPr>
          <p:cNvPr id="6" name="Picture 5" descr="C:\Users\cwray.301\Local Settings\Temporary Internet Files\Content.MSO\246D4347.tmp">
            <a:extLst>
              <a:ext uri="{FF2B5EF4-FFF2-40B4-BE49-F238E27FC236}">
                <a16:creationId xmlns:a16="http://schemas.microsoft.com/office/drawing/2014/main" id="{0E813158-B46F-4F0E-8D99-7BD708114E0D}"/>
              </a:ext>
            </a:extLst>
          </p:cNvPr>
          <p:cNvPicPr/>
          <p:nvPr/>
        </p:nvPicPr>
        <p:blipFill rotWithShape="1">
          <a:blip r:embed="rId3">
            <a:extLst>
              <a:ext uri="{28A0092B-C50C-407E-A947-70E740481C1C}">
                <a14:useLocalDpi xmlns:a14="http://schemas.microsoft.com/office/drawing/2010/main" val="0"/>
              </a:ext>
            </a:extLst>
          </a:blip>
          <a:srcRect l="6223" t="10133" r="4889" b="18942"/>
          <a:stretch/>
        </p:blipFill>
        <p:spPr bwMode="auto">
          <a:xfrm>
            <a:off x="8398764" y="2738342"/>
            <a:ext cx="3124200" cy="2612676"/>
          </a:xfrm>
          <a:prstGeom prst="rect">
            <a:avLst/>
          </a:prstGeom>
          <a:noFill/>
          <a:ln w="38100">
            <a:solidFill>
              <a:srgbClr val="00B050"/>
            </a:solidFill>
          </a:ln>
          <a:extLst>
            <a:ext uri="{53640926-AAD7-44D8-BBD7-CCE9431645EC}">
              <a14:shadowObscured xmlns:a14="http://schemas.microsoft.com/office/drawing/2010/main"/>
            </a:ext>
          </a:extLst>
        </p:spPr>
      </p:pic>
      <p:pic>
        <p:nvPicPr>
          <p:cNvPr id="7" name="Picture 6">
            <a:extLst>
              <a:ext uri="{FF2B5EF4-FFF2-40B4-BE49-F238E27FC236}">
                <a16:creationId xmlns:a16="http://schemas.microsoft.com/office/drawing/2014/main" id="{3C98E681-57E8-48A6-AB68-D7499F21EF48}"/>
              </a:ext>
            </a:extLst>
          </p:cNvPr>
          <p:cNvPicPr/>
          <p:nvPr/>
        </p:nvPicPr>
        <p:blipFill>
          <a:blip r:embed="rId4"/>
          <a:stretch>
            <a:fillRect/>
          </a:stretch>
        </p:blipFill>
        <p:spPr>
          <a:xfrm>
            <a:off x="3110057" y="661427"/>
            <a:ext cx="618490" cy="675640"/>
          </a:xfrm>
          <a:prstGeom prst="rect">
            <a:avLst/>
          </a:prstGeom>
        </p:spPr>
      </p:pic>
      <p:pic>
        <p:nvPicPr>
          <p:cNvPr id="9" name="Picture 8">
            <a:extLst>
              <a:ext uri="{FF2B5EF4-FFF2-40B4-BE49-F238E27FC236}">
                <a16:creationId xmlns:a16="http://schemas.microsoft.com/office/drawing/2014/main" id="{D7F81D73-8EA1-4556-9977-11F11095D1D5}"/>
              </a:ext>
            </a:extLst>
          </p:cNvPr>
          <p:cNvPicPr/>
          <p:nvPr/>
        </p:nvPicPr>
        <p:blipFill>
          <a:blip r:embed="rId5"/>
          <a:stretch>
            <a:fillRect/>
          </a:stretch>
        </p:blipFill>
        <p:spPr>
          <a:xfrm>
            <a:off x="8239160" y="654521"/>
            <a:ext cx="821690" cy="808990"/>
          </a:xfrm>
          <a:prstGeom prst="rect">
            <a:avLst/>
          </a:prstGeom>
        </p:spPr>
      </p:pic>
    </p:spTree>
    <p:extLst>
      <p:ext uri="{BB962C8B-B14F-4D97-AF65-F5344CB8AC3E}">
        <p14:creationId xmlns:p14="http://schemas.microsoft.com/office/powerpoint/2010/main" val="16173314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4" name="Rectangle 113">
            <a:extLst>
              <a:ext uri="{FF2B5EF4-FFF2-40B4-BE49-F238E27FC236}">
                <a16:creationId xmlns:a16="http://schemas.microsoft.com/office/drawing/2014/main" id="{22587ECF-85E9-4393-9D87-8EB6F3F6C2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C5F0B29-D3BF-82B1-2F24-CABBF4C543C8}"/>
              </a:ext>
            </a:extLst>
          </p:cNvPr>
          <p:cNvSpPr>
            <a:spLocks noGrp="1"/>
          </p:cNvSpPr>
          <p:nvPr>
            <p:ph type="title"/>
          </p:nvPr>
        </p:nvSpPr>
        <p:spPr>
          <a:xfrm>
            <a:off x="1039982" y="738094"/>
            <a:ext cx="4033060" cy="834773"/>
          </a:xfrm>
        </p:spPr>
        <p:txBody>
          <a:bodyPr anchor="b">
            <a:normAutofit/>
          </a:bodyPr>
          <a:lstStyle/>
          <a:p>
            <a:r>
              <a:rPr lang="en-US" dirty="0"/>
              <a:t>Lunches</a:t>
            </a:r>
          </a:p>
        </p:txBody>
      </p:sp>
      <p:sp>
        <p:nvSpPr>
          <p:cNvPr id="3" name="Content Placeholder 2">
            <a:extLst>
              <a:ext uri="{FF2B5EF4-FFF2-40B4-BE49-F238E27FC236}">
                <a16:creationId xmlns:a16="http://schemas.microsoft.com/office/drawing/2014/main" id="{4E951FEE-D096-C8BC-8406-EF355E759612}"/>
              </a:ext>
            </a:extLst>
          </p:cNvPr>
          <p:cNvSpPr>
            <a:spLocks noGrp="1"/>
          </p:cNvSpPr>
          <p:nvPr>
            <p:ph idx="1"/>
          </p:nvPr>
        </p:nvSpPr>
        <p:spPr>
          <a:xfrm>
            <a:off x="838199" y="1910537"/>
            <a:ext cx="4783697" cy="4209369"/>
          </a:xfrm>
        </p:spPr>
        <p:txBody>
          <a:bodyPr>
            <a:normAutofit fontScale="92500" lnSpcReduction="10000"/>
          </a:bodyPr>
          <a:lstStyle/>
          <a:p>
            <a:r>
              <a:rPr lang="en-US" sz="1900" dirty="0"/>
              <a:t>Full time children go to lunch at 11.40am </a:t>
            </a:r>
          </a:p>
          <a:p>
            <a:r>
              <a:rPr lang="en-US" sz="1900" dirty="0"/>
              <a:t>They eat in the dinner hall with 2 member of staff  </a:t>
            </a:r>
          </a:p>
          <a:p>
            <a:r>
              <a:rPr lang="en-US" sz="1900" dirty="0"/>
              <a:t>Packed lunches only (for now!)</a:t>
            </a:r>
          </a:p>
          <a:p>
            <a:r>
              <a:rPr lang="en-US" sz="1900" dirty="0"/>
              <a:t>Separate bag or lunchbox that is clearly labelled with your child's name</a:t>
            </a:r>
          </a:p>
          <a:p>
            <a:r>
              <a:rPr lang="en-US" sz="1900" dirty="0"/>
              <a:t>No chocolate spread (nut allergies)</a:t>
            </a:r>
          </a:p>
          <a:p>
            <a:r>
              <a:rPr lang="en-US" sz="1900" dirty="0"/>
              <a:t>Grapes must be cut in half length ways </a:t>
            </a:r>
          </a:p>
          <a:p>
            <a:r>
              <a:rPr lang="en-US" sz="1900" dirty="0"/>
              <a:t>No meat with bones </a:t>
            </a:r>
          </a:p>
          <a:p>
            <a:r>
              <a:rPr lang="en-US" sz="1900" dirty="0"/>
              <a:t>No fizzy or hot drinks</a:t>
            </a:r>
          </a:p>
          <a:p>
            <a:r>
              <a:rPr lang="en-US" sz="1900" dirty="0"/>
              <a:t>We are unable to re-heat any food </a:t>
            </a:r>
          </a:p>
          <a:p>
            <a:r>
              <a:rPr lang="en-US" sz="1900" dirty="0"/>
              <a:t>No chocolate bars (biscuit based sweet treats such as a KitKat are allowed) </a:t>
            </a:r>
          </a:p>
          <a:p>
            <a:endParaRPr lang="en-US" sz="1800" dirty="0"/>
          </a:p>
        </p:txBody>
      </p:sp>
      <p:pic>
        <p:nvPicPr>
          <p:cNvPr id="4" name="Picture 3">
            <a:extLst>
              <a:ext uri="{FF2B5EF4-FFF2-40B4-BE49-F238E27FC236}">
                <a16:creationId xmlns:a16="http://schemas.microsoft.com/office/drawing/2014/main" id="{34C93BDD-A716-A5D8-681B-0643F8D000F2}"/>
              </a:ext>
            </a:extLst>
          </p:cNvPr>
          <p:cNvPicPr>
            <a:picLocks noChangeAspect="1"/>
          </p:cNvPicPr>
          <p:nvPr/>
        </p:nvPicPr>
        <p:blipFill rotWithShape="1">
          <a:blip r:embed="rId3"/>
          <a:srcRect r="-2" b="24905"/>
          <a:stretch>
            <a:fillRect/>
          </a:stretch>
        </p:blipFill>
        <p:spPr>
          <a:xfrm>
            <a:off x="6113025" y="0"/>
            <a:ext cx="5988311" cy="6736829"/>
          </a:xfrm>
          <a:prstGeom prst="rect">
            <a:avLst/>
          </a:prstGeom>
        </p:spPr>
      </p:pic>
    </p:spTree>
    <p:extLst>
      <p:ext uri="{BB962C8B-B14F-4D97-AF65-F5344CB8AC3E}">
        <p14:creationId xmlns:p14="http://schemas.microsoft.com/office/powerpoint/2010/main" val="27995077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3F45885-6FF5-D69C-481C-0A8D8934513A}"/>
            </a:ext>
          </a:extLst>
        </p:cNvPr>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D362921-030A-4A55-4154-CD9D025730BE}"/>
              </a:ext>
            </a:extLst>
          </p:cNvPr>
          <p:cNvSpPr>
            <a:spLocks noGrp="1"/>
          </p:cNvSpPr>
          <p:nvPr>
            <p:ph type="title"/>
          </p:nvPr>
        </p:nvSpPr>
        <p:spPr>
          <a:xfrm>
            <a:off x="572493" y="238539"/>
            <a:ext cx="11018520" cy="1434415"/>
          </a:xfrm>
        </p:spPr>
        <p:txBody>
          <a:bodyPr anchor="b">
            <a:normAutofit/>
          </a:bodyPr>
          <a:lstStyle/>
          <a:p>
            <a:pPr algn="ctr"/>
            <a:r>
              <a:rPr lang="en-US" sz="5400" dirty="0"/>
              <a:t>Attendance and Punctuality</a:t>
            </a:r>
            <a:endParaRPr lang="en-US" sz="5400" dirty="0">
              <a:latin typeface="+mn-lt"/>
            </a:endParaRPr>
          </a:p>
        </p:txBody>
      </p:sp>
      <p:sp>
        <p:nvSpPr>
          <p:cNvPr id="17"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58FE1DA-B09F-BAF0-076D-ADDD8721F705}"/>
              </a:ext>
            </a:extLst>
          </p:cNvPr>
          <p:cNvSpPr>
            <a:spLocks noGrp="1"/>
          </p:cNvSpPr>
          <p:nvPr>
            <p:ph idx="1"/>
          </p:nvPr>
        </p:nvSpPr>
        <p:spPr>
          <a:xfrm>
            <a:off x="572493" y="2071316"/>
            <a:ext cx="6713552" cy="4119172"/>
          </a:xfrm>
        </p:spPr>
        <p:txBody>
          <a:bodyPr anchor="t">
            <a:normAutofit fontScale="85000" lnSpcReduction="20000"/>
          </a:bodyPr>
          <a:lstStyle/>
          <a:p>
            <a:pPr>
              <a:lnSpc>
                <a:spcPct val="110000"/>
              </a:lnSpc>
            </a:pPr>
            <a:r>
              <a:rPr lang="en-US" sz="2100" dirty="0"/>
              <a:t>Morning Nursery session 8.50am to 11.50pm</a:t>
            </a:r>
          </a:p>
          <a:p>
            <a:pPr>
              <a:lnSpc>
                <a:spcPct val="110000"/>
              </a:lnSpc>
            </a:pPr>
            <a:r>
              <a:rPr lang="en-US" sz="2100" dirty="0"/>
              <a:t>Full time Nursery session 8.50am to 3.10 pm</a:t>
            </a:r>
          </a:p>
          <a:p>
            <a:pPr marL="0" indent="0">
              <a:lnSpc>
                <a:spcPct val="110000"/>
              </a:lnSpc>
              <a:buNone/>
            </a:pPr>
            <a:endParaRPr lang="en-GB" sz="2100" dirty="0"/>
          </a:p>
          <a:p>
            <a:pPr>
              <a:lnSpc>
                <a:spcPct val="110000"/>
              </a:lnSpc>
            </a:pPr>
            <a:r>
              <a:rPr lang="en-GB" sz="2100" dirty="0"/>
              <a:t>Good attendance and arriving on time helps children feel settled and avoids missing important learning.</a:t>
            </a:r>
          </a:p>
          <a:p>
            <a:pPr>
              <a:lnSpc>
                <a:spcPct val="110000"/>
              </a:lnSpc>
            </a:pPr>
            <a:endParaRPr lang="en-GB" sz="2100" dirty="0"/>
          </a:p>
          <a:p>
            <a:pPr>
              <a:lnSpc>
                <a:spcPct val="110000"/>
              </a:lnSpc>
              <a:spcBef>
                <a:spcPts val="0"/>
              </a:spcBef>
            </a:pPr>
            <a:r>
              <a:rPr lang="en-GB" sz="2100" dirty="0"/>
              <a:t>The nursery door is open between 8:50–9:00 for arrival. </a:t>
            </a:r>
          </a:p>
          <a:p>
            <a:pPr>
              <a:lnSpc>
                <a:spcPct val="110000"/>
              </a:lnSpc>
              <a:spcBef>
                <a:spcPts val="0"/>
              </a:spcBef>
            </a:pPr>
            <a:endParaRPr lang="en-GB" sz="2100" dirty="0"/>
          </a:p>
          <a:p>
            <a:pPr>
              <a:lnSpc>
                <a:spcPct val="110000"/>
              </a:lnSpc>
              <a:spcBef>
                <a:spcPts val="0"/>
              </a:spcBef>
            </a:pPr>
            <a:r>
              <a:rPr lang="en-GB" sz="2100" dirty="0"/>
              <a:t>Nursery finishes at 11:50 (for morning children) and 3:10 (for full time children). Late children will be taken to the office.</a:t>
            </a:r>
          </a:p>
          <a:p>
            <a:pPr>
              <a:lnSpc>
                <a:spcPct val="110000"/>
              </a:lnSpc>
              <a:spcBef>
                <a:spcPts val="0"/>
              </a:spcBef>
            </a:pPr>
            <a:endParaRPr lang="en-GB" sz="2100" dirty="0"/>
          </a:p>
          <a:p>
            <a:pPr>
              <a:lnSpc>
                <a:spcPct val="110000"/>
              </a:lnSpc>
              <a:spcBef>
                <a:spcPts val="0"/>
              </a:spcBef>
            </a:pPr>
            <a:r>
              <a:rPr lang="en-GB" sz="2100" dirty="0"/>
              <a:t>Please call the office if you are running late or let us know if someone else is collecting your child.</a:t>
            </a:r>
          </a:p>
          <a:p>
            <a:endParaRPr lang="en-GB" sz="2200" dirty="0">
              <a:latin typeface="Arial Nova" panose="020B0504020202020204" pitchFamily="34" charset="0"/>
            </a:endParaRPr>
          </a:p>
        </p:txBody>
      </p:sp>
      <p:pic>
        <p:nvPicPr>
          <p:cNvPr id="6" name="Picture 5" descr="Clock 8:50 | ClipArt ETC">
            <a:extLst>
              <a:ext uri="{FF2B5EF4-FFF2-40B4-BE49-F238E27FC236}">
                <a16:creationId xmlns:a16="http://schemas.microsoft.com/office/drawing/2014/main" id="{84396A49-86EA-F2D4-B607-86607A857881}"/>
              </a:ext>
            </a:extLst>
          </p:cNvPr>
          <p:cNvPicPr>
            <a:picLocks noChangeAspect="1"/>
          </p:cNvPicPr>
          <p:nvPr/>
        </p:nvPicPr>
        <p:blipFill>
          <a:blip r:embed="rId3"/>
          <a:srcRect l="1741" r="2049" b="-5"/>
          <a:stretch>
            <a:fillRect/>
          </a:stretch>
        </p:blipFill>
        <p:spPr>
          <a:xfrm>
            <a:off x="7675658" y="2093976"/>
            <a:ext cx="3941064" cy="4096512"/>
          </a:xfrm>
          <a:prstGeom prst="rect">
            <a:avLst/>
          </a:prstGeom>
        </p:spPr>
      </p:pic>
    </p:spTree>
    <p:extLst>
      <p:ext uri="{BB962C8B-B14F-4D97-AF65-F5344CB8AC3E}">
        <p14:creationId xmlns:p14="http://schemas.microsoft.com/office/powerpoint/2010/main" val="13460300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238F4D4-C222-7CEF-44A2-8943D9D8FC76}"/>
              </a:ext>
            </a:extLst>
          </p:cNvPr>
          <p:cNvSpPr>
            <a:spLocks noGrp="1"/>
          </p:cNvSpPr>
          <p:nvPr>
            <p:ph type="title"/>
          </p:nvPr>
        </p:nvSpPr>
        <p:spPr>
          <a:xfrm>
            <a:off x="572493" y="238539"/>
            <a:ext cx="11018520" cy="1434415"/>
          </a:xfrm>
        </p:spPr>
        <p:txBody>
          <a:bodyPr anchor="b">
            <a:normAutofit/>
          </a:bodyPr>
          <a:lstStyle/>
          <a:p>
            <a:pPr algn="ctr"/>
            <a:r>
              <a:rPr lang="en-US" sz="5400" dirty="0">
                <a:latin typeface="+mn-lt"/>
              </a:rPr>
              <a:t>Any questions? </a:t>
            </a:r>
          </a:p>
        </p:txBody>
      </p:sp>
      <p:sp>
        <p:nvSpPr>
          <p:cNvPr id="24"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B52D846C-D3BF-380C-3685-5E9A1FBF8C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28045" y="1893205"/>
            <a:ext cx="8935910" cy="4707968"/>
          </a:xfrm>
          <a:prstGeom prst="rect">
            <a:avLst/>
          </a:prstGeom>
        </p:spPr>
      </p:pic>
    </p:spTree>
    <p:extLst>
      <p:ext uri="{BB962C8B-B14F-4D97-AF65-F5344CB8AC3E}">
        <p14:creationId xmlns:p14="http://schemas.microsoft.com/office/powerpoint/2010/main" val="3040790037"/>
      </p:ext>
    </p:extLst>
  </p:cSld>
  <p:clrMapOvr>
    <a:masterClrMapping/>
  </p:clrMapOvr>
</p:sld>
</file>

<file path=ppt/theme/theme1.xml><?xml version="1.0" encoding="utf-8"?>
<a:theme xmlns:a="http://schemas.openxmlformats.org/drawingml/2006/main" name="Office Theme">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1547</TotalTime>
  <Words>911</Words>
  <Application>Microsoft Office PowerPoint</Application>
  <PresentationFormat>Widescreen</PresentationFormat>
  <Paragraphs>129</Paragraphs>
  <Slides>13</Slides>
  <Notes>13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Arial Nova</vt:lpstr>
      <vt:lpstr>Calibri</vt:lpstr>
      <vt:lpstr>Calibri Light</vt:lpstr>
      <vt:lpstr>Office Theme</vt:lpstr>
      <vt:lpstr>Nursery Parents Meeting</vt:lpstr>
      <vt:lpstr>Meet the team</vt:lpstr>
      <vt:lpstr>The Early Years Foundation Stage (EYFS) is a curriculum based on seven areas of learning and development.  </vt:lpstr>
      <vt:lpstr>Prime Areas of Learning</vt:lpstr>
      <vt:lpstr>Specific Areas of Learning</vt:lpstr>
      <vt:lpstr>PowerPoint Presentation</vt:lpstr>
      <vt:lpstr>PowerPoint Presentation</vt:lpstr>
      <vt:lpstr>How can you help your child at home</vt:lpstr>
      <vt:lpstr>What your child needs in school</vt:lpstr>
      <vt:lpstr>Lending Library</vt:lpstr>
      <vt:lpstr>Lunches</vt:lpstr>
      <vt:lpstr>Attendance and Punctuality</vt:lpstr>
      <vt:lpstr>Any questions?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Nursery Parents Meeting</dc:title>
  <dc:creator>sdoolan65.301</dc:creator>
  <cp:lastModifiedBy>scorns65.301</cp:lastModifiedBy>
  <cp:revision>117</cp:revision>
  <cp:lastPrinted>2026-09-30T16:48:27Z</cp:lastPrinted>
  <dcterms:created xsi:type="dcterms:W3CDTF">2023-09-22T09:50:17Z</dcterms:created>
  <dcterms:modified xsi:type="dcterms:W3CDTF">2026-10-01T08:50:33Z</dcterms:modified>
</cp:coreProperties>
</file>